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3652" r:id="rId3"/>
    <p:sldMasterId id="2147483660" r:id="rId4"/>
    <p:sldMasterId id="2147484272" r:id="rId5"/>
    <p:sldMasterId id="2147484274" r:id="rId6"/>
    <p:sldMasterId id="2147484277" r:id="rId7"/>
    <p:sldMasterId id="2147484278" r:id="rId8"/>
  </p:sldMasterIdLst>
  <p:notesMasterIdLst>
    <p:notesMasterId r:id="rId23"/>
  </p:notesMasterIdLst>
  <p:handoutMasterIdLst>
    <p:handoutMasterId r:id="rId24"/>
  </p:handoutMasterIdLst>
  <p:sldIdLst>
    <p:sldId id="277" r:id="rId9"/>
    <p:sldId id="346" r:id="rId10"/>
    <p:sldId id="347" r:id="rId11"/>
    <p:sldId id="753" r:id="rId12"/>
    <p:sldId id="757" r:id="rId13"/>
    <p:sldId id="758" r:id="rId14"/>
    <p:sldId id="759" r:id="rId15"/>
    <p:sldId id="348" r:id="rId16"/>
    <p:sldId id="752" r:id="rId17"/>
    <p:sldId id="680" r:id="rId18"/>
    <p:sldId id="754" r:id="rId19"/>
    <p:sldId id="755" r:id="rId20"/>
    <p:sldId id="756" r:id="rId21"/>
    <p:sldId id="613" r:id="rId22"/>
  </p:sldIdLst>
  <p:sldSz cx="9144000" cy="6858000" type="screen4x3"/>
  <p:notesSz cx="7102475" cy="9388475"/>
  <p:defaultTextStyle>
    <a:defPPr>
      <a:defRPr lang="nl-NL"/>
    </a:defPPr>
    <a:lvl1pPr algn="l" rtl="0" eaLnBrk="0" fontAlgn="base" hangingPunct="0">
      <a:spcBef>
        <a:spcPct val="0"/>
      </a:spcBef>
      <a:spcAft>
        <a:spcPct val="0"/>
      </a:spcAft>
      <a:defRPr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CC00FF"/>
    <a:srgbClr val="FFCC99"/>
    <a:srgbClr val="9900CC"/>
    <a:srgbClr val="FF99FF"/>
    <a:srgbClr val="CC00CC"/>
    <a:srgbClr val="FFFFFF"/>
    <a:srgbClr val="E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1445"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0" d="100"/>
          <a:sy n="40" d="100"/>
        </p:scale>
        <p:origin x="-1488" y="-96"/>
      </p:cViewPr>
      <p:guideLst>
        <p:guide orient="horz" pos="2957"/>
        <p:guide pos="223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3077740" cy="470698"/>
          </a:xfrm>
          <a:prstGeom prst="rect">
            <a:avLst/>
          </a:prstGeom>
          <a:noFill/>
          <a:ln w="9525">
            <a:noFill/>
            <a:miter lim="800000"/>
            <a:headEnd/>
            <a:tailEnd/>
          </a:ln>
          <a:effectLst/>
        </p:spPr>
        <p:txBody>
          <a:bodyPr vert="horz" wrap="square" lIns="92404" tIns="46202" rIns="92404" bIns="46202" numCol="1" anchor="t" anchorCtr="0" compatLnSpc="1">
            <a:prstTxWarp prst="textNoShape">
              <a:avLst/>
            </a:prstTxWarp>
          </a:bodyPr>
          <a:lstStyle>
            <a:lvl1pPr>
              <a:defRPr sz="1300" b="0">
                <a:latin typeface="Times New Roman" pitchFamily="18" charset="0"/>
              </a:defRPr>
            </a:lvl1pPr>
          </a:lstStyle>
          <a:p>
            <a:pPr>
              <a:defRPr/>
            </a:pPr>
            <a:endParaRPr lang="nl-NL"/>
          </a:p>
        </p:txBody>
      </p:sp>
      <p:sp>
        <p:nvSpPr>
          <p:cNvPr id="5123" name="Rectangle 3"/>
          <p:cNvSpPr>
            <a:spLocks noGrp="1" noChangeArrowheads="1"/>
          </p:cNvSpPr>
          <p:nvPr>
            <p:ph type="dt" sz="quarter" idx="1"/>
          </p:nvPr>
        </p:nvSpPr>
        <p:spPr bwMode="auto">
          <a:xfrm>
            <a:off x="4024736" y="1"/>
            <a:ext cx="3077739" cy="470698"/>
          </a:xfrm>
          <a:prstGeom prst="rect">
            <a:avLst/>
          </a:prstGeom>
          <a:noFill/>
          <a:ln w="9525">
            <a:noFill/>
            <a:miter lim="800000"/>
            <a:headEnd/>
            <a:tailEnd/>
          </a:ln>
          <a:effectLst/>
        </p:spPr>
        <p:txBody>
          <a:bodyPr vert="horz" wrap="square" lIns="92404" tIns="46202" rIns="92404" bIns="46202" numCol="1" anchor="t" anchorCtr="0" compatLnSpc="1">
            <a:prstTxWarp prst="textNoShape">
              <a:avLst/>
            </a:prstTxWarp>
          </a:bodyPr>
          <a:lstStyle>
            <a:lvl1pPr algn="r">
              <a:defRPr sz="1300" b="0">
                <a:latin typeface="Times New Roman" pitchFamily="18" charset="0"/>
              </a:defRPr>
            </a:lvl1pPr>
          </a:lstStyle>
          <a:p>
            <a:pPr>
              <a:defRPr/>
            </a:pPr>
            <a:endParaRPr lang="nl-NL"/>
          </a:p>
        </p:txBody>
      </p:sp>
      <p:sp>
        <p:nvSpPr>
          <p:cNvPr id="5124" name="Rectangle 4"/>
          <p:cNvSpPr>
            <a:spLocks noGrp="1" noChangeArrowheads="1"/>
          </p:cNvSpPr>
          <p:nvPr>
            <p:ph type="ftr" sz="quarter" idx="2"/>
          </p:nvPr>
        </p:nvSpPr>
        <p:spPr bwMode="auto">
          <a:xfrm>
            <a:off x="1" y="8917778"/>
            <a:ext cx="3077740" cy="470698"/>
          </a:xfrm>
          <a:prstGeom prst="rect">
            <a:avLst/>
          </a:prstGeom>
          <a:noFill/>
          <a:ln w="9525">
            <a:noFill/>
            <a:miter lim="800000"/>
            <a:headEnd/>
            <a:tailEnd/>
          </a:ln>
          <a:effectLst/>
        </p:spPr>
        <p:txBody>
          <a:bodyPr vert="horz" wrap="square" lIns="92404" tIns="46202" rIns="92404" bIns="46202" numCol="1" anchor="b" anchorCtr="0" compatLnSpc="1">
            <a:prstTxWarp prst="textNoShape">
              <a:avLst/>
            </a:prstTxWarp>
          </a:bodyPr>
          <a:lstStyle>
            <a:lvl1pPr>
              <a:defRPr sz="1300" b="0">
                <a:latin typeface="Times New Roman" pitchFamily="18" charset="0"/>
              </a:defRPr>
            </a:lvl1pPr>
          </a:lstStyle>
          <a:p>
            <a:pPr>
              <a:defRPr/>
            </a:pPr>
            <a:endParaRPr lang="nl-NL"/>
          </a:p>
        </p:txBody>
      </p:sp>
      <p:sp>
        <p:nvSpPr>
          <p:cNvPr id="5125" name="Rectangle 5"/>
          <p:cNvSpPr>
            <a:spLocks noGrp="1" noChangeArrowheads="1"/>
          </p:cNvSpPr>
          <p:nvPr>
            <p:ph type="sldNum" sz="quarter" idx="3"/>
          </p:nvPr>
        </p:nvSpPr>
        <p:spPr bwMode="auto">
          <a:xfrm>
            <a:off x="4024736" y="8917778"/>
            <a:ext cx="3077739" cy="470698"/>
          </a:xfrm>
          <a:prstGeom prst="rect">
            <a:avLst/>
          </a:prstGeom>
          <a:noFill/>
          <a:ln w="9525">
            <a:noFill/>
            <a:miter lim="800000"/>
            <a:headEnd/>
            <a:tailEnd/>
          </a:ln>
          <a:effectLst/>
        </p:spPr>
        <p:txBody>
          <a:bodyPr vert="horz" wrap="square" lIns="92404" tIns="46202" rIns="92404" bIns="46202" numCol="1" anchor="b" anchorCtr="0" compatLnSpc="1">
            <a:prstTxWarp prst="textNoShape">
              <a:avLst/>
            </a:prstTxWarp>
          </a:bodyPr>
          <a:lstStyle>
            <a:lvl1pPr algn="r">
              <a:defRPr sz="1300" b="0">
                <a:latin typeface="Times New Roman" pitchFamily="18" charset="0"/>
              </a:defRPr>
            </a:lvl1pPr>
          </a:lstStyle>
          <a:p>
            <a:pPr>
              <a:defRPr/>
            </a:pPr>
            <a:fld id="{CFA4D398-6748-4952-AF77-5B781195BB51}" type="slidenum">
              <a:rPr lang="nl-NL"/>
              <a:pPr>
                <a:defRPr/>
              </a:pPr>
              <a:t>‹#›</a:t>
            </a:fld>
            <a:endParaRPr lang="nl-NL"/>
          </a:p>
        </p:txBody>
      </p:sp>
    </p:spTree>
    <p:extLst>
      <p:ext uri="{BB962C8B-B14F-4D97-AF65-F5344CB8AC3E}">
        <p14:creationId xmlns:p14="http://schemas.microsoft.com/office/powerpoint/2010/main" xmlns="" val="108080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1"/>
            <a:ext cx="3077740" cy="470698"/>
          </a:xfrm>
          <a:prstGeom prst="rect">
            <a:avLst/>
          </a:prstGeom>
          <a:noFill/>
          <a:ln w="9525">
            <a:noFill/>
            <a:miter lim="800000"/>
            <a:headEnd/>
            <a:tailEnd/>
          </a:ln>
          <a:effectLst/>
        </p:spPr>
        <p:txBody>
          <a:bodyPr vert="horz" wrap="square" lIns="92404" tIns="46202" rIns="92404" bIns="46202" numCol="1" anchor="t" anchorCtr="0" compatLnSpc="1">
            <a:prstTxWarp prst="textNoShape">
              <a:avLst/>
            </a:prstTxWarp>
          </a:bodyPr>
          <a:lstStyle>
            <a:lvl1pPr>
              <a:defRPr sz="1300" b="0"/>
            </a:lvl1pPr>
          </a:lstStyle>
          <a:p>
            <a:pPr>
              <a:defRPr/>
            </a:pPr>
            <a:endParaRPr lang="nl-NL"/>
          </a:p>
        </p:txBody>
      </p:sp>
      <p:sp>
        <p:nvSpPr>
          <p:cNvPr id="47107" name="Rectangle 3"/>
          <p:cNvSpPr>
            <a:spLocks noGrp="1" noChangeArrowheads="1"/>
          </p:cNvSpPr>
          <p:nvPr>
            <p:ph type="dt" idx="1"/>
          </p:nvPr>
        </p:nvSpPr>
        <p:spPr bwMode="auto">
          <a:xfrm>
            <a:off x="4024736" y="1"/>
            <a:ext cx="3077739" cy="470698"/>
          </a:xfrm>
          <a:prstGeom prst="rect">
            <a:avLst/>
          </a:prstGeom>
          <a:noFill/>
          <a:ln w="9525">
            <a:noFill/>
            <a:miter lim="800000"/>
            <a:headEnd/>
            <a:tailEnd/>
          </a:ln>
          <a:effectLst/>
        </p:spPr>
        <p:txBody>
          <a:bodyPr vert="horz" wrap="square" lIns="92404" tIns="46202" rIns="92404" bIns="46202" numCol="1" anchor="t" anchorCtr="0" compatLnSpc="1">
            <a:prstTxWarp prst="textNoShape">
              <a:avLst/>
            </a:prstTxWarp>
          </a:bodyPr>
          <a:lstStyle>
            <a:lvl1pPr algn="r">
              <a:defRPr sz="1300" b="0"/>
            </a:lvl1pPr>
          </a:lstStyle>
          <a:p>
            <a:pPr>
              <a:defRPr/>
            </a:pPr>
            <a:endParaRPr lang="nl-NL"/>
          </a:p>
        </p:txBody>
      </p:sp>
      <p:sp>
        <p:nvSpPr>
          <p:cNvPr id="24580"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946998" y="4461136"/>
            <a:ext cx="5208482" cy="4222791"/>
          </a:xfrm>
          <a:prstGeom prst="rect">
            <a:avLst/>
          </a:prstGeom>
          <a:noFill/>
          <a:ln w="9525">
            <a:noFill/>
            <a:miter lim="800000"/>
            <a:headEnd/>
            <a:tailEnd/>
          </a:ln>
          <a:effectLst/>
        </p:spPr>
        <p:txBody>
          <a:bodyPr vert="horz" wrap="square" lIns="92404" tIns="46202" rIns="92404" bIns="46202" numCol="1" anchor="t" anchorCtr="0" compatLnSpc="1">
            <a:prstTxWarp prst="textNoShape">
              <a:avLst/>
            </a:prstTxWarp>
          </a:bodyPr>
          <a:lstStyle/>
          <a:p>
            <a:pPr lvl="0"/>
            <a:r>
              <a:rPr lang="nl-NL" noProof="0"/>
              <a:t>Klik om het opmaakprofiel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7110" name="Rectangle 6"/>
          <p:cNvSpPr>
            <a:spLocks noGrp="1" noChangeArrowheads="1"/>
          </p:cNvSpPr>
          <p:nvPr>
            <p:ph type="ftr" sz="quarter" idx="4"/>
          </p:nvPr>
        </p:nvSpPr>
        <p:spPr bwMode="auto">
          <a:xfrm>
            <a:off x="1" y="8917778"/>
            <a:ext cx="3077740" cy="470698"/>
          </a:xfrm>
          <a:prstGeom prst="rect">
            <a:avLst/>
          </a:prstGeom>
          <a:noFill/>
          <a:ln w="9525">
            <a:noFill/>
            <a:miter lim="800000"/>
            <a:headEnd/>
            <a:tailEnd/>
          </a:ln>
          <a:effectLst/>
        </p:spPr>
        <p:txBody>
          <a:bodyPr vert="horz" wrap="square" lIns="92404" tIns="46202" rIns="92404" bIns="46202" numCol="1" anchor="b" anchorCtr="0" compatLnSpc="1">
            <a:prstTxWarp prst="textNoShape">
              <a:avLst/>
            </a:prstTxWarp>
          </a:bodyPr>
          <a:lstStyle>
            <a:lvl1pPr>
              <a:defRPr sz="1300" b="0"/>
            </a:lvl1pPr>
          </a:lstStyle>
          <a:p>
            <a:pPr>
              <a:defRPr/>
            </a:pPr>
            <a:endParaRPr lang="nl-NL"/>
          </a:p>
        </p:txBody>
      </p:sp>
      <p:sp>
        <p:nvSpPr>
          <p:cNvPr id="47111" name="Rectangle 7"/>
          <p:cNvSpPr>
            <a:spLocks noGrp="1" noChangeArrowheads="1"/>
          </p:cNvSpPr>
          <p:nvPr>
            <p:ph type="sldNum" sz="quarter" idx="5"/>
          </p:nvPr>
        </p:nvSpPr>
        <p:spPr bwMode="auto">
          <a:xfrm>
            <a:off x="4024736" y="8917778"/>
            <a:ext cx="3077739" cy="470698"/>
          </a:xfrm>
          <a:prstGeom prst="rect">
            <a:avLst/>
          </a:prstGeom>
          <a:noFill/>
          <a:ln w="9525">
            <a:noFill/>
            <a:miter lim="800000"/>
            <a:headEnd/>
            <a:tailEnd/>
          </a:ln>
          <a:effectLst/>
        </p:spPr>
        <p:txBody>
          <a:bodyPr vert="horz" wrap="square" lIns="92404" tIns="46202" rIns="92404" bIns="46202" numCol="1" anchor="b" anchorCtr="0" compatLnSpc="1">
            <a:prstTxWarp prst="textNoShape">
              <a:avLst/>
            </a:prstTxWarp>
          </a:bodyPr>
          <a:lstStyle>
            <a:lvl1pPr algn="r">
              <a:defRPr sz="1300" b="0"/>
            </a:lvl1pPr>
          </a:lstStyle>
          <a:p>
            <a:pPr>
              <a:defRPr/>
            </a:pPr>
            <a:fld id="{CC2360CF-732D-4100-8EFE-AE6536A7483B}" type="slidenum">
              <a:rPr lang="nl-NL"/>
              <a:pPr>
                <a:defRPr/>
              </a:pPr>
              <a:t>‹#›</a:t>
            </a:fld>
            <a:endParaRPr lang="nl-NL"/>
          </a:p>
        </p:txBody>
      </p:sp>
    </p:spTree>
    <p:extLst>
      <p:ext uri="{BB962C8B-B14F-4D97-AF65-F5344CB8AC3E}">
        <p14:creationId xmlns:p14="http://schemas.microsoft.com/office/powerpoint/2010/main" xmlns="" val="2936124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9384214-0DE2-4043-AC8E-111FBCCEB1B4}" type="slidenum">
              <a:rPr lang="nl-NL"/>
              <a:pPr>
                <a:defRPr/>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4DDD88D-E2F3-42DE-A163-BF7C7EF96C77}" type="slidenum">
              <a:rPr lang="nl-NL"/>
              <a:pPr>
                <a:defRPr/>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8A66695-0F31-439C-B334-23412B2C7E84}" type="slidenum">
              <a:rPr lang="nl-NL"/>
              <a:pPr>
                <a:defRPr/>
              </a:pPr>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lum bright="6000"/>
            <a:grayscl/>
          </a:blip>
          <a:srcRect r="16928"/>
          <a:stretch>
            <a:fillRect/>
          </a:stretch>
        </p:blipFill>
        <p:spPr bwMode="auto">
          <a:xfrm>
            <a:off x="0" y="0"/>
            <a:ext cx="755650" cy="6858000"/>
          </a:xfrm>
          <a:prstGeom prst="rect">
            <a:avLst/>
          </a:prstGeom>
          <a:noFill/>
          <a:ln w="9525" algn="ctr">
            <a:noFill/>
            <a:miter lim="800000"/>
            <a:headEnd/>
            <a:tailEnd/>
          </a:ln>
        </p:spPr>
      </p:pic>
      <p:sp>
        <p:nvSpPr>
          <p:cNvPr id="5" name="Rectangle 7"/>
          <p:cNvSpPr>
            <a:spLocks noChangeArrowheads="1"/>
          </p:cNvSpPr>
          <p:nvPr/>
        </p:nvSpPr>
        <p:spPr bwMode="auto">
          <a:xfrm>
            <a:off x="2987675" y="6597650"/>
            <a:ext cx="6154738" cy="260350"/>
          </a:xfrm>
          <a:prstGeom prst="rect">
            <a:avLst/>
          </a:prstGeom>
          <a:solidFill>
            <a:srgbClr val="EF2525"/>
          </a:solidFill>
          <a:ln w="9525">
            <a:noFill/>
            <a:miter lim="800000"/>
            <a:headEnd/>
            <a:tailEnd/>
          </a:ln>
          <a:effectLst/>
        </p:spPr>
        <p:txBody>
          <a:bodyPr wrap="none" anchor="ctr"/>
          <a:lstStyle/>
          <a:p>
            <a:pPr algn="ctr">
              <a:defRPr/>
            </a:pPr>
            <a:r>
              <a:rPr lang="nl-NL" sz="1600" b="0" noProof="1">
                <a:solidFill>
                  <a:schemeClr val="bg1"/>
                </a:solidFill>
                <a:latin typeface="Arial" charset="0"/>
              </a:rPr>
              <a:t>Promoting the Interests of the Self Adhesive Tape Industry</a:t>
            </a:r>
            <a:endParaRPr lang="nl-NL" sz="1600" b="0">
              <a:solidFill>
                <a:schemeClr val="accent2"/>
              </a:solidFill>
              <a:latin typeface="Arial" charset="0"/>
            </a:endParaRPr>
          </a:p>
        </p:txBody>
      </p:sp>
      <p:graphicFrame>
        <p:nvGraphicFramePr>
          <p:cNvPr id="6" name="Object 9"/>
          <p:cNvGraphicFramePr>
            <a:graphicFrameLocks noChangeAspect="1"/>
          </p:cNvGraphicFramePr>
          <p:nvPr/>
        </p:nvGraphicFramePr>
        <p:xfrm>
          <a:off x="0" y="6237288"/>
          <a:ext cx="684213" cy="434975"/>
        </p:xfrm>
        <a:graphic>
          <a:graphicData uri="http://schemas.openxmlformats.org/presentationml/2006/ole">
            <p:oleObj spid="_x0000_s70695" name="Image" r:id="rId4" imgW="1704762" imgH="1085714" progId="">
              <p:embed/>
            </p:oleObj>
          </a:graphicData>
        </a:graphic>
      </p:graphicFrame>
      <p:sp>
        <p:nvSpPr>
          <p:cNvPr id="420867"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20872" name="Rectangle 8"/>
          <p:cNvSpPr>
            <a:spLocks noGrp="1" noChangeArrowheads="1"/>
          </p:cNvSpPr>
          <p:nvPr>
            <p:ph type="ctrTitle"/>
          </p:nvPr>
        </p:nvSpPr>
        <p:spPr>
          <a:xfrm>
            <a:off x="685800" y="2130425"/>
            <a:ext cx="7772400" cy="1470025"/>
          </a:xfrm>
          <a:solidFill>
            <a:srgbClr val="C0C0C0"/>
          </a:solidFill>
          <a:effectLst/>
        </p:spPr>
        <p:txBody>
          <a:bodyPr/>
          <a:lstStyle>
            <a:lvl1pPr>
              <a:defRPr/>
            </a:lvl1pPr>
          </a:lstStyle>
          <a:p>
            <a:r>
              <a:rPr lang="en-US"/>
              <a:t>Click to edit Master title style</a:t>
            </a:r>
          </a:p>
        </p:txBody>
      </p:sp>
      <p:sp>
        <p:nvSpPr>
          <p:cNvPr id="7"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900" b="0">
                <a:latin typeface="Arial" charset="0"/>
              </a:defRPr>
            </a:lvl1pPr>
          </a:lstStyle>
          <a:p>
            <a:pPr>
              <a:defRPr/>
            </a:pPr>
            <a:endParaRPr lang="nl-NL"/>
          </a:p>
        </p:txBody>
      </p:sp>
      <p:sp>
        <p:nvSpPr>
          <p:cNvPr id="8"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900" b="0">
                <a:latin typeface="Arial" charset="0"/>
              </a:defRPr>
            </a:lvl1pPr>
          </a:lstStyle>
          <a:p>
            <a:pPr>
              <a:defRPr/>
            </a:pPr>
            <a:endParaRPr lang="nl-NL"/>
          </a:p>
        </p:txBody>
      </p:sp>
      <p:sp>
        <p:nvSpPr>
          <p:cNvPr id="9"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b="0">
                <a:latin typeface="Arial" charset="0"/>
              </a:defRPr>
            </a:lvl1pPr>
          </a:lstStyle>
          <a:p>
            <a:pPr>
              <a:defRPr/>
            </a:pPr>
            <a:fld id="{73BCE0F5-C346-4CCB-BA37-08D04F3F3E71}" type="slidenum">
              <a:rPr lang="nl-NL"/>
              <a:pPr>
                <a:defRPr/>
              </a:pPr>
              <a:t>‹#›</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5240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0673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8ADDD02-00CA-499B-918F-69BA98FBBBFE}" type="slidenum">
              <a:rPr lang="nl-NL"/>
              <a:pPr>
                <a:defRPr/>
              </a:pPr>
              <a:t>‹#›</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16750" y="157163"/>
            <a:ext cx="1987550" cy="593883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050925" y="157163"/>
            <a:ext cx="5813425" cy="593883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5240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0673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33635C6-4458-4D2F-A656-F8B5989CB610}" type="slidenum">
              <a:rPr lang="nl-NL"/>
              <a:pPr>
                <a:defRPr/>
              </a:pPr>
              <a:t>‹#›</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0338" y="157163"/>
            <a:ext cx="1987550" cy="593883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544513" y="157163"/>
            <a:ext cx="5813425" cy="593883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Freeform 2"/>
          <p:cNvSpPr>
            <a:spLocks/>
          </p:cNvSpPr>
          <p:nvPr userDrawn="1"/>
        </p:nvSpPr>
        <p:spPr bwMode="auto">
          <a:xfrm>
            <a:off x="0" y="0"/>
            <a:ext cx="7921625" cy="5580063"/>
          </a:xfrm>
          <a:custGeom>
            <a:avLst/>
            <a:gdLst/>
            <a:ahLst/>
            <a:cxnLst>
              <a:cxn ang="0">
                <a:pos x="14939" y="11717"/>
              </a:cxn>
              <a:cxn ang="0">
                <a:pos x="16637" y="5473"/>
              </a:cxn>
              <a:cxn ang="0">
                <a:pos x="15354" y="0"/>
              </a:cxn>
              <a:cxn ang="0">
                <a:pos x="0" y="0"/>
              </a:cxn>
              <a:cxn ang="0">
                <a:pos x="0" y="11717"/>
              </a:cxn>
              <a:cxn ang="0">
                <a:pos x="14939" y="11717"/>
              </a:cxn>
            </a:cxnLst>
            <a:rect l="0" t="0" r="r" b="b"/>
            <a:pathLst>
              <a:path w="16637" h="11717">
                <a:moveTo>
                  <a:pt x="14939" y="11717"/>
                </a:moveTo>
                <a:cubicBezTo>
                  <a:pt x="16018" y="9886"/>
                  <a:pt x="16637" y="7752"/>
                  <a:pt x="16637" y="5473"/>
                </a:cubicBezTo>
                <a:cubicBezTo>
                  <a:pt x="16637" y="3507"/>
                  <a:pt x="16174" y="1650"/>
                  <a:pt x="15354" y="0"/>
                </a:cubicBezTo>
                <a:cubicBezTo>
                  <a:pt x="0" y="0"/>
                  <a:pt x="0" y="0"/>
                  <a:pt x="0" y="0"/>
                </a:cubicBezTo>
                <a:cubicBezTo>
                  <a:pt x="0" y="11717"/>
                  <a:pt x="0" y="11717"/>
                  <a:pt x="0" y="11717"/>
                </a:cubicBezTo>
                <a:lnTo>
                  <a:pt x="14939" y="11717"/>
                </a:lnTo>
                <a:close/>
              </a:path>
            </a:pathLst>
          </a:custGeom>
          <a:solidFill>
            <a:schemeClr val="accent2"/>
          </a:solidFill>
          <a:ln w="9525">
            <a:noFill/>
            <a:round/>
            <a:headEnd/>
            <a:tailEnd/>
          </a:ln>
        </p:spPr>
        <p:txBody>
          <a:bodyPr/>
          <a:lstStyle/>
          <a:p>
            <a:pPr>
              <a:defRPr/>
            </a:pPr>
            <a:endParaRPr lang="nl-NL"/>
          </a:p>
        </p:txBody>
      </p:sp>
      <p:sp>
        <p:nvSpPr>
          <p:cNvPr id="573445" name="Rectangle 5"/>
          <p:cNvSpPr>
            <a:spLocks noGrp="1" noChangeArrowheads="1"/>
          </p:cNvSpPr>
          <p:nvPr>
            <p:ph type="ctrTitle" sz="quarter"/>
          </p:nvPr>
        </p:nvSpPr>
        <p:spPr>
          <a:xfrm>
            <a:off x="323850" y="6713538"/>
            <a:ext cx="1116013" cy="30162"/>
          </a:xfrm>
        </p:spPr>
        <p:txBody>
          <a:bodyPr wrap="none" anchor="t">
            <a:spAutoFit/>
          </a:bodyPr>
          <a:lstStyle>
            <a:lvl1pPr marL="514350" indent="-514350">
              <a:spcAft>
                <a:spcPct val="50000"/>
              </a:spcAft>
              <a:buFontTx/>
              <a:buAutoNum type="arabicPeriod"/>
              <a:tabLst>
                <a:tab pos="447675" algn="l"/>
              </a:tabLst>
              <a:defRPr sz="200"/>
            </a:lvl1pPr>
          </a:lstStyle>
          <a:p>
            <a:r>
              <a:rPr lang="de-DE"/>
              <a:t>Übersichtsmasterformat durch Klicken bearbeiten</a:t>
            </a:r>
          </a:p>
        </p:txBody>
      </p:sp>
      <p:sp>
        <p:nvSpPr>
          <p:cNvPr id="573446" name="Rectangle 6"/>
          <p:cNvSpPr>
            <a:spLocks noGrp="1" noChangeArrowheads="1"/>
          </p:cNvSpPr>
          <p:nvPr>
            <p:ph type="subTitle" sz="quarter" idx="1"/>
          </p:nvPr>
        </p:nvSpPr>
        <p:spPr>
          <a:xfrm>
            <a:off x="466725" y="549275"/>
            <a:ext cx="6626225" cy="4751388"/>
          </a:xfrm>
        </p:spPr>
        <p:txBody>
          <a:bodyPr/>
          <a:lstStyle>
            <a:lvl1pPr>
              <a:tabLst>
                <a:tab pos="541338" algn="l"/>
              </a:tabLst>
              <a:defRPr sz="2700" b="1">
                <a:solidFill>
                  <a:schemeClr val="bg1"/>
                </a:solidFill>
              </a:defRPr>
            </a:lvl1pPr>
            <a:lvl3pPr marL="3175" lvl="2" indent="0">
              <a:buFontTx/>
              <a:buNone/>
              <a:tabLst>
                <a:tab pos="541338" algn="l"/>
              </a:tabLst>
              <a:defRPr sz="2700" b="1">
                <a:solidFill>
                  <a:schemeClr val="folHlink"/>
                </a:solidFill>
              </a:defRPr>
            </a:lvl3pPr>
          </a:lstStyle>
          <a:p>
            <a:r>
              <a:rPr lang="de-DE"/>
              <a:t>Formatvorlage des Untertitelmasters durch Klicken bearbeiten</a:t>
            </a:r>
          </a:p>
          <a:p>
            <a:pPr lvl="2"/>
            <a:r>
              <a:rPr lang="de-DE"/>
              <a:t>Zweite Ebene</a:t>
            </a:r>
          </a:p>
        </p:txBody>
      </p:sp>
      <p:sp>
        <p:nvSpPr>
          <p:cNvPr id="5" name="Rectangle 3"/>
          <p:cNvSpPr>
            <a:spLocks noGrp="1" noChangeArrowheads="1"/>
          </p:cNvSpPr>
          <p:nvPr>
            <p:ph type="ftr" sz="quarter" idx="10"/>
          </p:nvPr>
        </p:nvSpPr>
        <p:spPr>
          <a:xfrm>
            <a:off x="466725" y="6524625"/>
            <a:ext cx="2895600" cy="106363"/>
          </a:xfrm>
        </p:spPr>
        <p:txBody>
          <a:bodyPr/>
          <a:lstStyle>
            <a:lvl1pPr>
              <a:defRPr sz="700"/>
            </a:lvl1pPr>
          </a:lstStyle>
          <a:p>
            <a:pPr>
              <a:defRPr/>
            </a:pPr>
            <a:r>
              <a:rPr lang="de-DE"/>
              <a:t>December 2007 | </a:t>
            </a:r>
          </a:p>
        </p:txBody>
      </p:sp>
      <p:sp>
        <p:nvSpPr>
          <p:cNvPr id="6" name="Rectangle 4"/>
          <p:cNvSpPr>
            <a:spLocks noGrp="1" noChangeArrowheads="1"/>
          </p:cNvSpPr>
          <p:nvPr>
            <p:ph type="sldNum" sz="quarter" idx="11"/>
          </p:nvPr>
        </p:nvSpPr>
        <p:spPr>
          <a:xfrm>
            <a:off x="8459788" y="6524625"/>
            <a:ext cx="441325" cy="106363"/>
          </a:xfrm>
        </p:spPr>
        <p:txBody>
          <a:bodyPr/>
          <a:lstStyle>
            <a:lvl1pPr>
              <a:defRPr/>
            </a:lvl1pPr>
          </a:lstStyle>
          <a:p>
            <a:pPr>
              <a:defRPr/>
            </a:pPr>
            <a:r>
              <a:rPr lang="de-DE"/>
              <a:t>Seite | </a:t>
            </a:r>
            <a:fld id="{DF597346-38A7-4A87-A729-DA2CA29517D4}" type="slidenum">
              <a:rPr lang="de-DE"/>
              <a:pPr>
                <a:defRPr/>
              </a:pPr>
              <a:t>‹#›</a:t>
            </a:fld>
            <a:endParaRPr lang="de-DE"/>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5" name="Rectangle 6"/>
          <p:cNvSpPr>
            <a:spLocks noGrp="1" noChangeArrowheads="1"/>
          </p:cNvSpPr>
          <p:nvPr>
            <p:ph type="sldNum" sz="quarter" idx="11"/>
          </p:nvPr>
        </p:nvSpPr>
        <p:spPr>
          <a:ln/>
        </p:spPr>
        <p:txBody>
          <a:bodyPr/>
          <a:lstStyle>
            <a:lvl1pPr>
              <a:defRPr/>
            </a:lvl1pPr>
          </a:lstStyle>
          <a:p>
            <a:pPr>
              <a:defRPr/>
            </a:pPr>
            <a:r>
              <a:rPr lang="de-DE"/>
              <a:t>Slide | </a:t>
            </a:r>
            <a:fld id="{CDAA1ABD-A898-4261-AB3A-43C997A4417F}" type="slidenum">
              <a:rPr lang="de-DE"/>
              <a:pPr>
                <a:defRPr/>
              </a:pPr>
              <a:t>‹#›</a:t>
            </a:fld>
            <a:endParaRPr lang="de-DE"/>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5" name="Rectangle 6"/>
          <p:cNvSpPr>
            <a:spLocks noGrp="1" noChangeArrowheads="1"/>
          </p:cNvSpPr>
          <p:nvPr>
            <p:ph type="sldNum" sz="quarter" idx="11"/>
          </p:nvPr>
        </p:nvSpPr>
        <p:spPr>
          <a:ln/>
        </p:spPr>
        <p:txBody>
          <a:bodyPr/>
          <a:lstStyle>
            <a:lvl1pPr>
              <a:defRPr/>
            </a:lvl1pPr>
          </a:lstStyle>
          <a:p>
            <a:pPr>
              <a:defRPr/>
            </a:pPr>
            <a:r>
              <a:rPr lang="de-DE"/>
              <a:t>Slide | </a:t>
            </a:r>
            <a:fld id="{E10BBFB7-DB9E-4B40-984F-C2D39E5D8B9C}" type="slidenum">
              <a:rPr lang="de-DE"/>
              <a:pPr>
                <a:defRPr/>
              </a:pPr>
              <a:t>‹#›</a:t>
            </a:fld>
            <a:endParaRPr lang="de-DE"/>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66725" y="1698625"/>
            <a:ext cx="2624138"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3243263" y="1698625"/>
            <a:ext cx="2624137"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6" name="Rectangle 6"/>
          <p:cNvSpPr>
            <a:spLocks noGrp="1" noChangeArrowheads="1"/>
          </p:cNvSpPr>
          <p:nvPr>
            <p:ph type="sldNum" sz="quarter" idx="11"/>
          </p:nvPr>
        </p:nvSpPr>
        <p:spPr>
          <a:ln/>
        </p:spPr>
        <p:txBody>
          <a:bodyPr/>
          <a:lstStyle>
            <a:lvl1pPr>
              <a:defRPr/>
            </a:lvl1pPr>
          </a:lstStyle>
          <a:p>
            <a:pPr>
              <a:defRPr/>
            </a:pPr>
            <a:r>
              <a:rPr lang="de-DE"/>
              <a:t>Slide | </a:t>
            </a:r>
            <a:fld id="{5C67ED07-B9B7-4987-97A5-3CCF3730A05D}" type="slidenum">
              <a:rPr lang="de-DE"/>
              <a:pPr>
                <a:defRPr/>
              </a:pPr>
              <a:t>‹#›</a:t>
            </a:fld>
            <a:endParaRPr lang="de-DE"/>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8" name="Rectangle 6"/>
          <p:cNvSpPr>
            <a:spLocks noGrp="1" noChangeArrowheads="1"/>
          </p:cNvSpPr>
          <p:nvPr>
            <p:ph type="sldNum" sz="quarter" idx="11"/>
          </p:nvPr>
        </p:nvSpPr>
        <p:spPr>
          <a:ln/>
        </p:spPr>
        <p:txBody>
          <a:bodyPr/>
          <a:lstStyle>
            <a:lvl1pPr>
              <a:defRPr/>
            </a:lvl1pPr>
          </a:lstStyle>
          <a:p>
            <a:pPr>
              <a:defRPr/>
            </a:pPr>
            <a:r>
              <a:rPr lang="de-DE"/>
              <a:t>Slide | </a:t>
            </a:r>
            <a:fld id="{75AA6996-2B70-4DA2-9F48-2DA37235203C}" type="slidenum">
              <a:rPr lang="de-DE"/>
              <a:pPr>
                <a:defRPr/>
              </a:pPr>
              <a:t>‹#›</a:t>
            </a:fld>
            <a:endParaRPr lang="de-DE"/>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4" name="Rectangle 6"/>
          <p:cNvSpPr>
            <a:spLocks noGrp="1" noChangeArrowheads="1"/>
          </p:cNvSpPr>
          <p:nvPr>
            <p:ph type="sldNum" sz="quarter" idx="11"/>
          </p:nvPr>
        </p:nvSpPr>
        <p:spPr>
          <a:ln/>
        </p:spPr>
        <p:txBody>
          <a:bodyPr/>
          <a:lstStyle>
            <a:lvl1pPr>
              <a:defRPr/>
            </a:lvl1pPr>
          </a:lstStyle>
          <a:p>
            <a:pPr>
              <a:defRPr/>
            </a:pPr>
            <a:r>
              <a:rPr lang="de-DE"/>
              <a:t>Slide | </a:t>
            </a:r>
            <a:fld id="{FBA2A41E-940C-404E-A7C9-B92B954030E8}" type="slidenum">
              <a:rPr lang="de-DE"/>
              <a:pPr>
                <a:defRPr/>
              </a:pPr>
              <a:t>‹#›</a:t>
            </a:fld>
            <a:endParaRPr lang="de-DE"/>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0BFA56D7-1F54-4316-9C79-4031FE6DBBE8}" type="slidenum">
              <a:rPr lang="nl-NL"/>
              <a:pPr>
                <a:defRPr/>
              </a:pPr>
              <a:t>‹#›</a:t>
            </a:fld>
            <a:endParaRPr lang="nl-N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3" name="Rectangle 6"/>
          <p:cNvSpPr>
            <a:spLocks noGrp="1" noChangeArrowheads="1"/>
          </p:cNvSpPr>
          <p:nvPr>
            <p:ph type="sldNum" sz="quarter" idx="11"/>
          </p:nvPr>
        </p:nvSpPr>
        <p:spPr>
          <a:ln/>
        </p:spPr>
        <p:txBody>
          <a:bodyPr/>
          <a:lstStyle>
            <a:lvl1pPr>
              <a:defRPr/>
            </a:lvl1pPr>
          </a:lstStyle>
          <a:p>
            <a:pPr>
              <a:defRPr/>
            </a:pPr>
            <a:r>
              <a:rPr lang="de-DE"/>
              <a:t>Slide | </a:t>
            </a:r>
            <a:fld id="{11DC3981-35BE-4C4C-923D-160EB43B4925}" type="slidenum">
              <a:rPr lang="de-DE"/>
              <a:pPr>
                <a:defRPr/>
              </a:pPr>
              <a:t>‹#›</a:t>
            </a:fld>
            <a:endParaRPr lang="de-DE"/>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6" name="Rectangle 6"/>
          <p:cNvSpPr>
            <a:spLocks noGrp="1" noChangeArrowheads="1"/>
          </p:cNvSpPr>
          <p:nvPr>
            <p:ph type="sldNum" sz="quarter" idx="11"/>
          </p:nvPr>
        </p:nvSpPr>
        <p:spPr>
          <a:ln/>
        </p:spPr>
        <p:txBody>
          <a:bodyPr/>
          <a:lstStyle>
            <a:lvl1pPr>
              <a:defRPr/>
            </a:lvl1pPr>
          </a:lstStyle>
          <a:p>
            <a:pPr>
              <a:defRPr/>
            </a:pPr>
            <a:r>
              <a:rPr lang="de-DE"/>
              <a:t>Slide | </a:t>
            </a:r>
            <a:fld id="{938A6FE2-8EBC-4E57-B70E-D26E7B68774D}" type="slidenum">
              <a:rPr lang="de-DE"/>
              <a:pPr>
                <a:defRPr/>
              </a:pPr>
              <a:t>‹#›</a:t>
            </a:fld>
            <a:endParaRPr lang="de-DE"/>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6" name="Rectangle 6"/>
          <p:cNvSpPr>
            <a:spLocks noGrp="1" noChangeArrowheads="1"/>
          </p:cNvSpPr>
          <p:nvPr>
            <p:ph type="sldNum" sz="quarter" idx="11"/>
          </p:nvPr>
        </p:nvSpPr>
        <p:spPr>
          <a:ln/>
        </p:spPr>
        <p:txBody>
          <a:bodyPr/>
          <a:lstStyle>
            <a:lvl1pPr>
              <a:defRPr/>
            </a:lvl1pPr>
          </a:lstStyle>
          <a:p>
            <a:pPr>
              <a:defRPr/>
            </a:pPr>
            <a:r>
              <a:rPr lang="de-DE"/>
              <a:t>Slide | </a:t>
            </a:r>
            <a:fld id="{64AD2ED9-E6A5-4E28-9717-30995F0533AF}" type="slidenum">
              <a:rPr lang="de-DE"/>
              <a:pPr>
                <a:defRPr/>
              </a:pPr>
              <a:t>‹#›</a:t>
            </a:fld>
            <a:endParaRPr lang="de-DE"/>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5" name="Rectangle 6"/>
          <p:cNvSpPr>
            <a:spLocks noGrp="1" noChangeArrowheads="1"/>
          </p:cNvSpPr>
          <p:nvPr>
            <p:ph type="sldNum" sz="quarter" idx="11"/>
          </p:nvPr>
        </p:nvSpPr>
        <p:spPr>
          <a:ln/>
        </p:spPr>
        <p:txBody>
          <a:bodyPr/>
          <a:lstStyle>
            <a:lvl1pPr>
              <a:defRPr/>
            </a:lvl1pPr>
          </a:lstStyle>
          <a:p>
            <a:pPr>
              <a:defRPr/>
            </a:pPr>
            <a:r>
              <a:rPr lang="de-DE"/>
              <a:t>Slide | </a:t>
            </a:r>
            <a:fld id="{6431C1E7-D6CE-4166-8CE1-3370EE09E34B}" type="slidenum">
              <a:rPr lang="de-DE"/>
              <a:pPr>
                <a:defRPr/>
              </a:pPr>
              <a:t>‹#›</a:t>
            </a:fld>
            <a:endParaRPr lang="de-DE"/>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4946650" y="114300"/>
            <a:ext cx="1495425" cy="61944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114300"/>
            <a:ext cx="4337050" cy="61944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5" name="Rectangle 6"/>
          <p:cNvSpPr>
            <a:spLocks noGrp="1" noChangeArrowheads="1"/>
          </p:cNvSpPr>
          <p:nvPr>
            <p:ph type="sldNum" sz="quarter" idx="11"/>
          </p:nvPr>
        </p:nvSpPr>
        <p:spPr>
          <a:ln/>
        </p:spPr>
        <p:txBody>
          <a:bodyPr/>
          <a:lstStyle>
            <a:lvl1pPr>
              <a:defRPr/>
            </a:lvl1pPr>
          </a:lstStyle>
          <a:p>
            <a:pPr>
              <a:defRPr/>
            </a:pPr>
            <a:r>
              <a:rPr lang="de-DE"/>
              <a:t>Slide | </a:t>
            </a:r>
            <a:fld id="{94C645EF-CA42-4A72-80C2-DAAEAA92B858}" type="slidenum">
              <a:rPr lang="de-DE"/>
              <a:pPr>
                <a:defRPr/>
              </a:pPr>
              <a:t>‹#›</a:t>
            </a:fld>
            <a:endParaRPr lang="de-DE"/>
          </a:p>
        </p:txBody>
      </p:sp>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January 2017</a:t>
            </a:r>
            <a:endParaRPr kumimoji="0" lang="en-GB" sz="1800" b="0" i="0" u="none" strike="noStrike" kern="0" cap="none" spc="0" normalizeH="0" baseline="0" noProof="0" dirty="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“Basic Layout”</a:t>
            </a:r>
            <a:endParaRPr kumimoji="0" lang="en-GB"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FDF090-A6F1-4C8E-9A94-8D42A5AF638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dirty="0">
              <a:ln>
                <a:noFill/>
              </a:ln>
              <a:solidFill>
                <a:sysClr val="windowText" lastClr="000000"/>
              </a:solidFill>
              <a:effectLst/>
              <a:uLnTx/>
              <a:uFillTx/>
            </a:endParaRPr>
          </a:p>
        </p:txBody>
      </p:sp>
      <p:sp>
        <p:nvSpPr>
          <p:cNvPr id="12" name="Content Placeholder 6"/>
          <p:cNvSpPr>
            <a:spLocks noGrp="1"/>
          </p:cNvSpPr>
          <p:nvPr>
            <p:ph sz="quarter" idx="20"/>
          </p:nvPr>
        </p:nvSpPr>
        <p:spPr>
          <a:xfrm>
            <a:off x="4632381" y="3870476"/>
            <a:ext cx="4205714" cy="2377143"/>
          </a:xfrm>
        </p:spPr>
        <p:txBody>
          <a:bodyPr>
            <a:normAutofit/>
          </a:bodyPr>
          <a:lstStyle>
            <a:lvl1pPr marL="231137" indent="-231137">
              <a:defRPr sz="1700"/>
            </a:lvl1pPr>
            <a:lvl2pPr marL="378957" indent="-147820">
              <a:defRPr sz="1500"/>
            </a:lvl2pPr>
            <a:lvl3pPr marL="452867" indent="-73910">
              <a:defRPr sz="1400"/>
            </a:lvl3pPr>
            <a:lvl4pPr marL="526777" indent="-73910">
              <a:tabLst/>
              <a:defRPr sz="1200"/>
            </a:lvl4pPr>
            <a:lvl5pPr marL="608750" indent="-81973">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6"/>
          <p:cNvSpPr>
            <a:spLocks noGrp="1"/>
          </p:cNvSpPr>
          <p:nvPr>
            <p:ph sz="quarter" idx="19"/>
          </p:nvPr>
        </p:nvSpPr>
        <p:spPr>
          <a:xfrm>
            <a:off x="304762" y="3870476"/>
            <a:ext cx="4205714" cy="2377143"/>
          </a:xfrm>
        </p:spPr>
        <p:txBody>
          <a:bodyPr>
            <a:normAutofit/>
          </a:bodyPr>
          <a:lstStyle>
            <a:lvl1pPr marL="231137" indent="-231137">
              <a:defRPr sz="1700"/>
            </a:lvl1pPr>
            <a:lvl2pPr marL="378957" indent="-147820">
              <a:defRPr sz="1500"/>
            </a:lvl2pPr>
            <a:lvl3pPr marL="452867" indent="-73910">
              <a:defRPr sz="1400"/>
            </a:lvl3pPr>
            <a:lvl4pPr marL="526777" indent="-73910">
              <a:tabLst/>
              <a:defRPr sz="1200"/>
            </a:lvl4pPr>
            <a:lvl5pPr marL="608750" indent="-81973">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p:cNvSpPr>
            <a:spLocks noGrp="1"/>
          </p:cNvSpPr>
          <p:nvPr>
            <p:ph sz="quarter" idx="18"/>
          </p:nvPr>
        </p:nvSpPr>
        <p:spPr>
          <a:xfrm>
            <a:off x="4632381" y="1371428"/>
            <a:ext cx="4205714" cy="2377143"/>
          </a:xfrm>
        </p:spPr>
        <p:txBody>
          <a:bodyPr>
            <a:normAutofit/>
          </a:bodyPr>
          <a:lstStyle>
            <a:lvl1pPr marL="231137" indent="-231137">
              <a:defRPr sz="1700"/>
            </a:lvl1pPr>
            <a:lvl2pPr marL="378957" indent="-147820">
              <a:defRPr sz="1500"/>
            </a:lvl2pPr>
            <a:lvl3pPr marL="452867" indent="-73910">
              <a:defRPr sz="1400"/>
            </a:lvl3pPr>
            <a:lvl4pPr marL="526777" indent="-73910">
              <a:tabLst/>
              <a:defRPr sz="1200"/>
            </a:lvl4pPr>
            <a:lvl5pPr marL="608750" indent="-81973">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6"/>
          <p:cNvSpPr>
            <a:spLocks noGrp="1"/>
          </p:cNvSpPr>
          <p:nvPr>
            <p:ph sz="quarter" idx="13"/>
          </p:nvPr>
        </p:nvSpPr>
        <p:spPr>
          <a:xfrm>
            <a:off x="304762" y="1371428"/>
            <a:ext cx="4205714" cy="2377143"/>
          </a:xfrm>
        </p:spPr>
        <p:txBody>
          <a:bodyPr>
            <a:normAutofit/>
          </a:bodyPr>
          <a:lstStyle>
            <a:lvl1pPr marL="231137" indent="-231137">
              <a:defRPr sz="1700"/>
            </a:lvl1pPr>
            <a:lvl2pPr marL="378957" indent="-147820">
              <a:defRPr sz="1500"/>
            </a:lvl2pPr>
            <a:lvl3pPr marL="452867" indent="-73910">
              <a:defRPr sz="1400"/>
            </a:lvl3pPr>
            <a:lvl4pPr marL="526777" indent="-73910">
              <a:tabLst/>
              <a:defRPr sz="1200"/>
            </a:lvl4pPr>
            <a:lvl5pPr marL="608750" indent="-81973">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7093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6C2A8C16-F3B3-4A07-A885-0B5E718319BF}" type="slidenum">
              <a:rPr lang="nl-NL"/>
              <a:pPr>
                <a:defRPr/>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C0804643-6BDF-4BD4-91E2-1137DAA5097F}" type="slidenum">
              <a:rPr lang="nl-NL"/>
              <a:pPr>
                <a:defRPr/>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23162D90-83EB-47B9-AB84-D28D7CCC661A}"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7F5CA736-391C-4BC9-821D-D0CB909536C2}" type="slidenum">
              <a:rPr lang="nl-NL"/>
              <a:pPr>
                <a:defRPr/>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30328151-35EC-4358-A42F-CECA98D53A25}"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3.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het opmaakprofiel van de modeltitel te bewerken</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het opmaakprofiel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8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nl-NL"/>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nl-NL"/>
          </a:p>
        </p:txBody>
      </p:sp>
      <p:sp>
        <p:nvSpPr>
          <p:cNvPr id="81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5D8536BE-F925-4AB3-8E26-01BC1B21DF87}" type="slidenum">
              <a:rPr lang="nl-NL"/>
              <a:pPr>
                <a:defRPr/>
              </a:pPr>
              <a:t>‹#›</a:t>
            </a:fld>
            <a:endParaRPr lang="nl-NL"/>
          </a:p>
        </p:txBody>
      </p:sp>
      <p:sp>
        <p:nvSpPr>
          <p:cNvPr id="8204" name="Rectangle 12"/>
          <p:cNvSpPr>
            <a:spLocks noChangeArrowheads="1"/>
          </p:cNvSpPr>
          <p:nvPr/>
        </p:nvSpPr>
        <p:spPr bwMode="auto">
          <a:xfrm>
            <a:off x="0" y="0"/>
            <a:ext cx="762000" cy="6858000"/>
          </a:xfrm>
          <a:prstGeom prst="rect">
            <a:avLst/>
          </a:prstGeom>
          <a:gradFill rotWithShape="0">
            <a:gsLst>
              <a:gs pos="0">
                <a:srgbClr val="E00000"/>
              </a:gs>
              <a:gs pos="50000">
                <a:srgbClr val="FFFFFF"/>
              </a:gs>
              <a:gs pos="100000">
                <a:srgbClr val="E00000"/>
              </a:gs>
            </a:gsLst>
            <a:lin ang="0" scaled="1"/>
          </a:gradFill>
          <a:ln w="9525">
            <a:solidFill>
              <a:schemeClr val="tx1"/>
            </a:solidFill>
            <a:miter lim="800000"/>
            <a:headEnd/>
            <a:tailEnd/>
          </a:ln>
          <a:effectLst/>
        </p:spPr>
        <p:txBody>
          <a:bodyPr wrap="none"/>
          <a:lstStyle/>
          <a:p>
            <a:pPr algn="ctr">
              <a:defRPr/>
            </a:pPr>
            <a:endParaRPr lang="nl-NL" sz="3200">
              <a:latin typeface="Times New Roman" pitchFamily="18" charset="0"/>
            </a:endParaRPr>
          </a:p>
          <a:p>
            <a:pPr algn="ctr">
              <a:defRPr/>
            </a:pPr>
            <a:r>
              <a:rPr lang="nl-NL" sz="4000">
                <a:latin typeface="Times New Roman" pitchFamily="18" charset="0"/>
              </a:rPr>
              <a:t>A</a:t>
            </a:r>
          </a:p>
          <a:p>
            <a:pPr algn="ctr">
              <a:defRPr/>
            </a:pPr>
            <a:r>
              <a:rPr lang="nl-NL" sz="4000">
                <a:latin typeface="Times New Roman" pitchFamily="18" charset="0"/>
              </a:rPr>
              <a:t>F</a:t>
            </a:r>
          </a:p>
          <a:p>
            <a:pPr algn="ctr">
              <a:defRPr/>
            </a:pPr>
            <a:r>
              <a:rPr lang="nl-NL" sz="4000">
                <a:latin typeface="Times New Roman" pitchFamily="18" charset="0"/>
              </a:rPr>
              <a:t>E</a:t>
            </a:r>
          </a:p>
          <a:p>
            <a:pPr algn="ctr">
              <a:defRPr/>
            </a:pPr>
            <a:r>
              <a:rPr lang="nl-NL" sz="4000">
                <a:latin typeface="Times New Roman" pitchFamily="18" charset="0"/>
              </a:rPr>
              <a:t>R</a:t>
            </a:r>
          </a:p>
          <a:p>
            <a:pPr algn="ctr">
              <a:defRPr/>
            </a:pPr>
            <a:r>
              <a:rPr lang="nl-NL" sz="4000">
                <a:latin typeface="Times New Roman" pitchFamily="18" charset="0"/>
              </a:rPr>
              <a:t>A</a:t>
            </a:r>
          </a:p>
          <a:p>
            <a:pPr algn="ctr">
              <a:defRPr/>
            </a:pPr>
            <a:endParaRPr lang="nl-NL" sz="4000">
              <a:latin typeface="Times New Roman" pitchFamily="18" charset="0"/>
            </a:endParaRPr>
          </a:p>
          <a:p>
            <a:pPr algn="ctr">
              <a:defRPr/>
            </a:pPr>
            <a:r>
              <a:rPr lang="en-US" sz="4000">
                <a:latin typeface="Times New Roman" pitchFamily="18" charset="0"/>
              </a:rPr>
              <a:t>M</a:t>
            </a:r>
          </a:p>
          <a:p>
            <a:pPr algn="ctr">
              <a:defRPr/>
            </a:pPr>
            <a:r>
              <a:rPr lang="en-US" sz="4000">
                <a:latin typeface="Times New Roman" pitchFamily="18" charset="0"/>
              </a:rPr>
              <a:t>K</a:t>
            </a:r>
            <a:endParaRPr lang="nl-NL" sz="4000">
              <a:latin typeface="Times New Roman" pitchFamily="18" charset="0"/>
            </a:endParaRPr>
          </a:p>
          <a:p>
            <a:pPr algn="ctr">
              <a:defRPr/>
            </a:pPr>
            <a:r>
              <a:rPr lang="nl-NL" sz="4000">
                <a:latin typeface="Times New Roman" pitchFamily="18" charset="0"/>
              </a:rPr>
              <a:t>C</a:t>
            </a:r>
          </a:p>
          <a:p>
            <a:pPr algn="ctr">
              <a:defRPr/>
            </a:pPr>
            <a:endParaRPr lang="nl-NL" sz="3200" b="0">
              <a:latin typeface="Times New Roman" pitchFamily="18" charset="0"/>
            </a:endParaRPr>
          </a:p>
          <a:p>
            <a:pPr algn="ctr">
              <a:defRPr/>
            </a:pPr>
            <a:endParaRPr lang="nl-NL" sz="2400" b="0">
              <a:latin typeface="Times New Roman" pitchFamily="18" charset="0"/>
            </a:endParaRPr>
          </a:p>
        </p:txBody>
      </p:sp>
      <p:sp>
        <p:nvSpPr>
          <p:cNvPr id="8205" name="Rectangle 13"/>
          <p:cNvSpPr>
            <a:spLocks noChangeArrowheads="1"/>
          </p:cNvSpPr>
          <p:nvPr/>
        </p:nvSpPr>
        <p:spPr bwMode="auto">
          <a:xfrm>
            <a:off x="762000" y="0"/>
            <a:ext cx="8382000" cy="6858000"/>
          </a:xfrm>
          <a:prstGeom prst="rect">
            <a:avLst/>
          </a:prstGeom>
          <a:solidFill>
            <a:schemeClr val="bg1"/>
          </a:solidFill>
          <a:ln w="9525">
            <a:solidFill>
              <a:schemeClr val="tx1"/>
            </a:solidFill>
            <a:miter lim="800000"/>
            <a:headEnd/>
            <a:tailEnd/>
          </a:ln>
          <a:effectLst/>
        </p:spPr>
        <p:txBody>
          <a:bodyPr wrap="none" anchor="ctr"/>
          <a:lstStyle/>
          <a:p>
            <a:pPr>
              <a:defRPr/>
            </a:pPr>
            <a:endParaRPr lang="nl-NL"/>
          </a:p>
        </p:txBody>
      </p:sp>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3E"/>
        </a:solidFill>
        <a:effectLst/>
      </p:bgPr>
    </p:bg>
    <p:spTree>
      <p:nvGrpSpPr>
        <p:cNvPr id="1" name=""/>
        <p:cNvGrpSpPr/>
        <p:nvPr/>
      </p:nvGrpSpPr>
      <p:grpSpPr>
        <a:xfrm>
          <a:off x="0" y="0"/>
          <a:ext cx="0" cy="0"/>
          <a:chOff x="0" y="0"/>
          <a:chExt cx="0" cy="0"/>
        </a:xfrm>
      </p:grpSpPr>
      <p:pic>
        <p:nvPicPr>
          <p:cNvPr id="1028" name="Picture 2" descr="Proddir2005_1"/>
          <p:cNvPicPr>
            <a:picLocks noChangeAspect="1" noChangeArrowheads="1"/>
          </p:cNvPicPr>
          <p:nvPr/>
        </p:nvPicPr>
        <p:blipFill>
          <a:blip r:embed="rId14" cstate="print"/>
          <a:srcRect l="38979" t="25217" r="27303"/>
          <a:stretch>
            <a:fillRect/>
          </a:stretch>
        </p:blipFill>
        <p:spPr bwMode="auto">
          <a:xfrm>
            <a:off x="1588" y="0"/>
            <a:ext cx="977900" cy="6858000"/>
          </a:xfrm>
          <a:prstGeom prst="rect">
            <a:avLst/>
          </a:prstGeom>
          <a:noFill/>
          <a:ln w="9525">
            <a:noFill/>
            <a:miter lim="800000"/>
            <a:headEnd/>
            <a:tailEnd/>
          </a:ln>
        </p:spPr>
      </p:pic>
      <p:sp>
        <p:nvSpPr>
          <p:cNvPr id="1029" name="Rectangle 3"/>
          <p:cNvSpPr>
            <a:spLocks noGrp="1" noChangeArrowheads="1"/>
          </p:cNvSpPr>
          <p:nvPr>
            <p:ph type="body" idx="1"/>
          </p:nvPr>
        </p:nvSpPr>
        <p:spPr bwMode="auto">
          <a:xfrm>
            <a:off x="1524000" y="1981200"/>
            <a:ext cx="6934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het opmaakprofiel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9844" name="Rectangle 4"/>
          <p:cNvSpPr>
            <a:spLocks noChangeArrowheads="1"/>
          </p:cNvSpPr>
          <p:nvPr/>
        </p:nvSpPr>
        <p:spPr bwMode="auto">
          <a:xfrm>
            <a:off x="2970213" y="6597650"/>
            <a:ext cx="6154737" cy="260350"/>
          </a:xfrm>
          <a:prstGeom prst="rect">
            <a:avLst/>
          </a:prstGeom>
          <a:solidFill>
            <a:srgbClr val="EF2525"/>
          </a:solidFill>
          <a:ln w="9525">
            <a:noFill/>
            <a:miter lim="800000"/>
            <a:headEnd/>
            <a:tailEnd/>
          </a:ln>
          <a:effectLst/>
        </p:spPr>
        <p:txBody>
          <a:bodyPr wrap="none" anchor="ctr"/>
          <a:lstStyle/>
          <a:p>
            <a:pPr algn="ctr">
              <a:defRPr/>
            </a:pPr>
            <a:r>
              <a:rPr lang="nl-NL" sz="1400" noProof="1">
                <a:solidFill>
                  <a:schemeClr val="bg1"/>
                </a:solidFill>
                <a:latin typeface="Arial" charset="0"/>
              </a:rPr>
              <a:t>Promoting the Interests of the Self Adhesive Tape Industry</a:t>
            </a:r>
            <a:endParaRPr lang="nl-NL" sz="1400">
              <a:solidFill>
                <a:schemeClr val="accent2"/>
              </a:solidFill>
              <a:latin typeface="Arial" charset="0"/>
            </a:endParaRPr>
          </a:p>
        </p:txBody>
      </p:sp>
      <p:sp>
        <p:nvSpPr>
          <p:cNvPr id="419845" name="Rectangle 5"/>
          <p:cNvSpPr>
            <a:spLocks noGrp="1" noChangeArrowheads="1"/>
          </p:cNvSpPr>
          <p:nvPr>
            <p:ph type="title"/>
          </p:nvPr>
        </p:nvSpPr>
        <p:spPr bwMode="auto">
          <a:xfrm>
            <a:off x="1050925" y="157163"/>
            <a:ext cx="7953375" cy="990600"/>
          </a:xfrm>
          <a:prstGeom prst="rect">
            <a:avLst/>
          </a:prstGeom>
          <a:noFill/>
          <a:ln w="9525" algn="ctr">
            <a:noFill/>
            <a:miter lim="800000"/>
            <a:headEnd/>
            <a:tailEnd/>
          </a:ln>
          <a:effectLst>
            <a:outerShdw dist="53882"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nl-NL"/>
              <a:t>Klik om het opmaakprofiel van de modeltitel te bewerken</a:t>
            </a:r>
          </a:p>
        </p:txBody>
      </p:sp>
      <p:graphicFrame>
        <p:nvGraphicFramePr>
          <p:cNvPr id="1026" name="Object 6"/>
          <p:cNvGraphicFramePr>
            <a:graphicFrameLocks noChangeAspect="1"/>
          </p:cNvGraphicFramePr>
          <p:nvPr/>
        </p:nvGraphicFramePr>
        <p:xfrm>
          <a:off x="87313" y="6272213"/>
          <a:ext cx="684212" cy="434975"/>
        </p:xfrm>
        <a:graphic>
          <a:graphicData uri="http://schemas.openxmlformats.org/presentationml/2006/ole">
            <p:oleObj spid="_x0000_s1063" name="Image" r:id="rId15" imgW="1704762" imgH="1085714" progId="">
              <p:embed/>
            </p:oleObj>
          </a:graphicData>
        </a:graphic>
      </p:graphicFrame>
    </p:spTree>
  </p:cSld>
  <p:clrMap bg1="lt1" tx1="dk1" bg2="lt2" tx2="dk2" accent1="accent1" accent2="accent2" accent3="accent3" accent4="accent4" accent5="accent5" accent6="accent6" hlink="hlink" folHlink="folHlink"/>
  <p:sldLayoutIdLst>
    <p:sldLayoutId id="2147484254"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xStyles>
    <p:titleStyle>
      <a:lvl1pPr algn="r" rtl="0" eaLnBrk="0" fontAlgn="base" hangingPunct="0">
        <a:spcBef>
          <a:spcPct val="0"/>
        </a:spcBef>
        <a:spcAft>
          <a:spcPct val="0"/>
        </a:spcAft>
        <a:defRPr sz="4000">
          <a:solidFill>
            <a:srgbClr val="FFFF00"/>
          </a:solidFill>
          <a:latin typeface="+mj-lt"/>
          <a:ea typeface="+mj-ea"/>
          <a:cs typeface="+mj-cs"/>
        </a:defRPr>
      </a:lvl1pPr>
      <a:lvl2pPr algn="r" rtl="0" eaLnBrk="0" fontAlgn="base" hangingPunct="0">
        <a:spcBef>
          <a:spcPct val="0"/>
        </a:spcBef>
        <a:spcAft>
          <a:spcPct val="0"/>
        </a:spcAft>
        <a:defRPr sz="4000">
          <a:solidFill>
            <a:srgbClr val="FFFF00"/>
          </a:solidFill>
          <a:latin typeface="Tahoma" pitchFamily="34" charset="0"/>
        </a:defRPr>
      </a:lvl2pPr>
      <a:lvl3pPr algn="r" rtl="0" eaLnBrk="0" fontAlgn="base" hangingPunct="0">
        <a:spcBef>
          <a:spcPct val="0"/>
        </a:spcBef>
        <a:spcAft>
          <a:spcPct val="0"/>
        </a:spcAft>
        <a:defRPr sz="4000">
          <a:solidFill>
            <a:srgbClr val="FFFF00"/>
          </a:solidFill>
          <a:latin typeface="Tahoma" pitchFamily="34" charset="0"/>
        </a:defRPr>
      </a:lvl3pPr>
      <a:lvl4pPr algn="r" rtl="0" eaLnBrk="0" fontAlgn="base" hangingPunct="0">
        <a:spcBef>
          <a:spcPct val="0"/>
        </a:spcBef>
        <a:spcAft>
          <a:spcPct val="0"/>
        </a:spcAft>
        <a:defRPr sz="4000">
          <a:solidFill>
            <a:srgbClr val="FFFF00"/>
          </a:solidFill>
          <a:latin typeface="Tahoma" pitchFamily="34" charset="0"/>
        </a:defRPr>
      </a:lvl4pPr>
      <a:lvl5pPr algn="r" rtl="0" eaLnBrk="0" fontAlgn="base" hangingPunct="0">
        <a:spcBef>
          <a:spcPct val="0"/>
        </a:spcBef>
        <a:spcAft>
          <a:spcPct val="0"/>
        </a:spcAft>
        <a:defRPr sz="4000">
          <a:solidFill>
            <a:srgbClr val="FFFF00"/>
          </a:solidFill>
          <a:latin typeface="Tahoma" pitchFamily="34" charset="0"/>
        </a:defRPr>
      </a:lvl5pPr>
      <a:lvl6pPr marL="457200" algn="r" rtl="0" fontAlgn="base">
        <a:spcBef>
          <a:spcPct val="0"/>
        </a:spcBef>
        <a:spcAft>
          <a:spcPct val="0"/>
        </a:spcAft>
        <a:defRPr sz="4000">
          <a:solidFill>
            <a:srgbClr val="FFFF00"/>
          </a:solidFill>
          <a:latin typeface="Tahoma" pitchFamily="34" charset="0"/>
        </a:defRPr>
      </a:lvl6pPr>
      <a:lvl7pPr marL="914400" algn="r" rtl="0" fontAlgn="base">
        <a:spcBef>
          <a:spcPct val="0"/>
        </a:spcBef>
        <a:spcAft>
          <a:spcPct val="0"/>
        </a:spcAft>
        <a:defRPr sz="4000">
          <a:solidFill>
            <a:srgbClr val="FFFF00"/>
          </a:solidFill>
          <a:latin typeface="Tahoma" pitchFamily="34" charset="0"/>
        </a:defRPr>
      </a:lvl7pPr>
      <a:lvl8pPr marL="1371600" algn="r" rtl="0" fontAlgn="base">
        <a:spcBef>
          <a:spcPct val="0"/>
        </a:spcBef>
        <a:spcAft>
          <a:spcPct val="0"/>
        </a:spcAft>
        <a:defRPr sz="4000">
          <a:solidFill>
            <a:srgbClr val="FFFF00"/>
          </a:solidFill>
          <a:latin typeface="Tahoma" pitchFamily="34" charset="0"/>
        </a:defRPr>
      </a:lvl8pPr>
      <a:lvl9pPr marL="1828800" algn="r" rtl="0" fontAlgn="base">
        <a:spcBef>
          <a:spcPct val="0"/>
        </a:spcBef>
        <a:spcAft>
          <a:spcPct val="0"/>
        </a:spcAft>
        <a:defRPr sz="4000">
          <a:solidFill>
            <a:srgbClr val="FFFF00"/>
          </a:solidFill>
          <a:latin typeface="Tahoma" pitchFamily="34" charset="0"/>
        </a:defRPr>
      </a:lvl9pPr>
    </p:titleStyle>
    <p:bodyStyle>
      <a:lvl1pPr marL="342900" indent="-342900" algn="l" rtl="0" eaLnBrk="0" fontAlgn="base" hangingPunct="0">
        <a:spcBef>
          <a:spcPct val="20000"/>
        </a:spcBef>
        <a:spcAft>
          <a:spcPct val="0"/>
        </a:spcAft>
        <a:buSzPct val="70000"/>
        <a:buFont typeface="Wingdings" pitchFamily="2" charset="2"/>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SzPct val="70000"/>
        <a:buFont typeface="Wingdings" pitchFamily="2" charset="2"/>
        <a:buChar char="§"/>
        <a:defRPr sz="2400">
          <a:solidFill>
            <a:schemeClr val="bg1"/>
          </a:solidFill>
          <a:latin typeface="+mn-lt"/>
        </a:defRPr>
      </a:lvl2pPr>
      <a:lvl3pPr marL="1143000" indent="-228600" algn="l" rtl="0" eaLnBrk="0" fontAlgn="base" hangingPunct="0">
        <a:spcBef>
          <a:spcPct val="20000"/>
        </a:spcBef>
        <a:spcAft>
          <a:spcPct val="0"/>
        </a:spcAft>
        <a:buSzPct val="70000"/>
        <a:buFont typeface="Wingdings" pitchFamily="2" charset="2"/>
        <a:buChar char="§"/>
        <a:defRPr sz="2000">
          <a:solidFill>
            <a:schemeClr val="bg1"/>
          </a:solidFill>
          <a:latin typeface="+mn-lt"/>
        </a:defRPr>
      </a:lvl3pPr>
      <a:lvl4pPr marL="1562100" indent="-228600" algn="l" rtl="0" eaLnBrk="0" fontAlgn="base" hangingPunct="0">
        <a:spcBef>
          <a:spcPct val="20000"/>
        </a:spcBef>
        <a:spcAft>
          <a:spcPct val="0"/>
        </a:spcAft>
        <a:buSzPct val="70000"/>
        <a:buFont typeface="Wingdings" pitchFamily="2" charset="2"/>
        <a:buChar char="§"/>
        <a:defRPr>
          <a:solidFill>
            <a:schemeClr val="bg1"/>
          </a:solidFill>
          <a:latin typeface="+mn-lt"/>
        </a:defRPr>
      </a:lvl4pPr>
      <a:lvl5pPr marL="1981200" indent="-228600" algn="l" rtl="0" eaLnBrk="0" fontAlgn="base" hangingPunct="0">
        <a:spcBef>
          <a:spcPct val="20000"/>
        </a:spcBef>
        <a:spcAft>
          <a:spcPct val="0"/>
        </a:spcAft>
        <a:buSzPct val="70000"/>
        <a:buFont typeface="Wingdings" pitchFamily="2" charset="2"/>
        <a:buChar char="§"/>
        <a:defRPr sz="1600">
          <a:solidFill>
            <a:schemeClr val="bg1"/>
          </a:solidFill>
          <a:latin typeface="+mn-lt"/>
        </a:defRPr>
      </a:lvl5pPr>
      <a:lvl6pPr marL="2438400" indent="-228600" algn="l" rtl="0" fontAlgn="base">
        <a:spcBef>
          <a:spcPct val="20000"/>
        </a:spcBef>
        <a:spcAft>
          <a:spcPct val="0"/>
        </a:spcAft>
        <a:buSzPct val="70000"/>
        <a:buFont typeface="Wingdings" pitchFamily="2" charset="2"/>
        <a:buChar char="§"/>
        <a:defRPr sz="1600">
          <a:solidFill>
            <a:schemeClr val="bg1"/>
          </a:solidFill>
          <a:latin typeface="+mn-lt"/>
        </a:defRPr>
      </a:lvl6pPr>
      <a:lvl7pPr marL="2895600" indent="-228600" algn="l" rtl="0" fontAlgn="base">
        <a:spcBef>
          <a:spcPct val="20000"/>
        </a:spcBef>
        <a:spcAft>
          <a:spcPct val="0"/>
        </a:spcAft>
        <a:buSzPct val="70000"/>
        <a:buFont typeface="Wingdings" pitchFamily="2" charset="2"/>
        <a:buChar char="§"/>
        <a:defRPr sz="1600">
          <a:solidFill>
            <a:schemeClr val="bg1"/>
          </a:solidFill>
          <a:latin typeface="+mn-lt"/>
        </a:defRPr>
      </a:lvl7pPr>
      <a:lvl8pPr marL="3352800" indent="-228600" algn="l" rtl="0" fontAlgn="base">
        <a:spcBef>
          <a:spcPct val="20000"/>
        </a:spcBef>
        <a:spcAft>
          <a:spcPct val="0"/>
        </a:spcAft>
        <a:buSzPct val="70000"/>
        <a:buFont typeface="Wingdings" pitchFamily="2" charset="2"/>
        <a:buChar char="§"/>
        <a:defRPr sz="1600">
          <a:solidFill>
            <a:schemeClr val="bg1"/>
          </a:solidFill>
          <a:latin typeface="+mn-lt"/>
        </a:defRPr>
      </a:lvl8pPr>
      <a:lvl9pPr marL="3810000" indent="-228600" algn="l" rtl="0" fontAlgn="base">
        <a:spcBef>
          <a:spcPct val="20000"/>
        </a:spcBef>
        <a:spcAft>
          <a:spcPct val="0"/>
        </a:spcAft>
        <a:buSzPct val="70000"/>
        <a:buFont typeface="Wingdings" pitchFamily="2" charset="2"/>
        <a:buChar char="§"/>
        <a:defRPr sz="1600">
          <a:solidFill>
            <a:schemeClr val="bg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3E"/>
        </a:solidFill>
        <a:effectLst/>
      </p:bgPr>
    </p:bg>
    <p:spTree>
      <p:nvGrpSpPr>
        <p:cNvPr id="1" name=""/>
        <p:cNvGrpSpPr/>
        <p:nvPr/>
      </p:nvGrpSpPr>
      <p:grpSpPr>
        <a:xfrm>
          <a:off x="0" y="0"/>
          <a:ext cx="0" cy="0"/>
          <a:chOff x="0" y="0"/>
          <a:chExt cx="0" cy="0"/>
        </a:xfrm>
      </p:grpSpPr>
      <p:sp>
        <p:nvSpPr>
          <p:cNvPr id="3076" name="Rectangle 2"/>
          <p:cNvSpPr>
            <a:spLocks noGrp="1" noChangeArrowheads="1"/>
          </p:cNvSpPr>
          <p:nvPr>
            <p:ph type="body" idx="1"/>
          </p:nvPr>
        </p:nvSpPr>
        <p:spPr bwMode="auto">
          <a:xfrm>
            <a:off x="1524000" y="1981200"/>
            <a:ext cx="6934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het opmaakprofiel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34179" name="Rectangle 3"/>
          <p:cNvSpPr>
            <a:spLocks noChangeArrowheads="1"/>
          </p:cNvSpPr>
          <p:nvPr/>
        </p:nvSpPr>
        <p:spPr bwMode="auto">
          <a:xfrm>
            <a:off x="2970213" y="6597650"/>
            <a:ext cx="6154737" cy="260350"/>
          </a:xfrm>
          <a:prstGeom prst="rect">
            <a:avLst/>
          </a:prstGeom>
          <a:solidFill>
            <a:srgbClr val="EF2525"/>
          </a:solidFill>
          <a:ln w="9525">
            <a:noFill/>
            <a:miter lim="800000"/>
            <a:headEnd/>
            <a:tailEnd/>
          </a:ln>
          <a:effectLst/>
        </p:spPr>
        <p:txBody>
          <a:bodyPr wrap="none" anchor="ctr"/>
          <a:lstStyle/>
          <a:p>
            <a:pPr algn="ctr">
              <a:defRPr/>
            </a:pPr>
            <a:r>
              <a:rPr lang="nl-NL" sz="1400" noProof="1">
                <a:solidFill>
                  <a:schemeClr val="bg1"/>
                </a:solidFill>
                <a:latin typeface="Arial" charset="0"/>
              </a:rPr>
              <a:t>Promoting the Interests of the Self Adhesive Tape Industry</a:t>
            </a:r>
            <a:endParaRPr lang="nl-NL" sz="1400">
              <a:solidFill>
                <a:schemeClr val="accent2"/>
              </a:solidFill>
              <a:latin typeface="Arial" charset="0"/>
            </a:endParaRPr>
          </a:p>
        </p:txBody>
      </p:sp>
      <p:sp>
        <p:nvSpPr>
          <p:cNvPr id="434180" name="Rectangle 4"/>
          <p:cNvSpPr>
            <a:spLocks noGrp="1" noChangeArrowheads="1"/>
          </p:cNvSpPr>
          <p:nvPr>
            <p:ph type="title"/>
          </p:nvPr>
        </p:nvSpPr>
        <p:spPr bwMode="auto">
          <a:xfrm>
            <a:off x="544513" y="157163"/>
            <a:ext cx="7953375" cy="990600"/>
          </a:xfrm>
          <a:prstGeom prst="rect">
            <a:avLst/>
          </a:prstGeom>
          <a:noFill/>
          <a:ln w="9525" algn="ctr">
            <a:noFill/>
            <a:miter lim="800000"/>
            <a:headEnd/>
            <a:tailEnd/>
          </a:ln>
          <a:effectLst>
            <a:outerShdw dist="53882"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nl-NL"/>
              <a:t>Klik om het opmaakprofiel van de modeltitel te bewerken</a:t>
            </a:r>
          </a:p>
        </p:txBody>
      </p:sp>
      <p:graphicFrame>
        <p:nvGraphicFramePr>
          <p:cNvPr id="3074" name="Object 5"/>
          <p:cNvGraphicFramePr>
            <a:graphicFrameLocks noChangeAspect="1"/>
          </p:cNvGraphicFramePr>
          <p:nvPr/>
        </p:nvGraphicFramePr>
        <p:xfrm>
          <a:off x="131763" y="6307138"/>
          <a:ext cx="684212" cy="434975"/>
        </p:xfrm>
        <a:graphic>
          <a:graphicData uri="http://schemas.openxmlformats.org/presentationml/2006/ole">
            <p:oleObj spid="_x0000_s3111" name="Image" r:id="rId14" imgW="1704762" imgH="1085714" progId="">
              <p:embed/>
            </p:oleObj>
          </a:graphicData>
        </a:graphic>
      </p:graphicFrame>
    </p:spTree>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2418" name="Freeform 2"/>
          <p:cNvSpPr>
            <a:spLocks/>
          </p:cNvSpPr>
          <p:nvPr/>
        </p:nvSpPr>
        <p:spPr bwMode="auto">
          <a:xfrm>
            <a:off x="0" y="0"/>
            <a:ext cx="6654800" cy="1133475"/>
          </a:xfrm>
          <a:custGeom>
            <a:avLst/>
            <a:gdLst/>
            <a:ahLst/>
            <a:cxnLst>
              <a:cxn ang="0">
                <a:pos x="13644" y="2381"/>
              </a:cxn>
              <a:cxn ang="0">
                <a:pos x="13989" y="1115"/>
              </a:cxn>
              <a:cxn ang="0">
                <a:pos x="13720" y="0"/>
              </a:cxn>
              <a:cxn ang="0">
                <a:pos x="0" y="0"/>
              </a:cxn>
              <a:cxn ang="0">
                <a:pos x="0" y="2381"/>
              </a:cxn>
              <a:cxn ang="0">
                <a:pos x="13644" y="2381"/>
              </a:cxn>
            </a:cxnLst>
            <a:rect l="0" t="0" r="r" b="b"/>
            <a:pathLst>
              <a:path w="13989" h="2381">
                <a:moveTo>
                  <a:pt x="13644" y="2381"/>
                </a:moveTo>
                <a:cubicBezTo>
                  <a:pt x="13863" y="2009"/>
                  <a:pt x="13989" y="1577"/>
                  <a:pt x="13989" y="1115"/>
                </a:cubicBezTo>
                <a:cubicBezTo>
                  <a:pt x="13989" y="713"/>
                  <a:pt x="13889" y="336"/>
                  <a:pt x="13720" y="0"/>
                </a:cubicBezTo>
                <a:cubicBezTo>
                  <a:pt x="0" y="0"/>
                  <a:pt x="0" y="0"/>
                  <a:pt x="0" y="0"/>
                </a:cubicBezTo>
                <a:cubicBezTo>
                  <a:pt x="0" y="2381"/>
                  <a:pt x="0" y="2381"/>
                  <a:pt x="0" y="2381"/>
                </a:cubicBezTo>
                <a:lnTo>
                  <a:pt x="13644" y="2381"/>
                </a:lnTo>
                <a:close/>
              </a:path>
            </a:pathLst>
          </a:custGeom>
          <a:solidFill>
            <a:schemeClr val="accent2"/>
          </a:solidFill>
          <a:ln w="9525">
            <a:noFill/>
            <a:round/>
            <a:headEnd/>
            <a:tailEnd/>
          </a:ln>
        </p:spPr>
        <p:txBody>
          <a:bodyPr/>
          <a:lstStyle/>
          <a:p>
            <a:pPr>
              <a:defRPr/>
            </a:pPr>
            <a:endParaRPr lang="nl-NL"/>
          </a:p>
        </p:txBody>
      </p:sp>
      <p:sp>
        <p:nvSpPr>
          <p:cNvPr id="7171" name="Rectangle 3"/>
          <p:cNvSpPr>
            <a:spLocks noGrp="1" noChangeArrowheads="1"/>
          </p:cNvSpPr>
          <p:nvPr>
            <p:ph type="title"/>
          </p:nvPr>
        </p:nvSpPr>
        <p:spPr bwMode="auto">
          <a:xfrm>
            <a:off x="457200" y="114300"/>
            <a:ext cx="5984875" cy="863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a:t>Titelmasterformat durch Klicken bearbeiten</a:t>
            </a:r>
          </a:p>
        </p:txBody>
      </p:sp>
      <p:sp>
        <p:nvSpPr>
          <p:cNvPr id="7172" name="Rectangle 4"/>
          <p:cNvSpPr>
            <a:spLocks noGrp="1" noChangeArrowheads="1"/>
          </p:cNvSpPr>
          <p:nvPr>
            <p:ph type="body" idx="1"/>
          </p:nvPr>
        </p:nvSpPr>
        <p:spPr bwMode="auto">
          <a:xfrm>
            <a:off x="466725" y="1698625"/>
            <a:ext cx="54006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72421" name="Rectangle 5"/>
          <p:cNvSpPr>
            <a:spLocks noGrp="1" noChangeArrowheads="1"/>
          </p:cNvSpPr>
          <p:nvPr>
            <p:ph type="ftr" sz="quarter" idx="3"/>
          </p:nvPr>
        </p:nvSpPr>
        <p:spPr bwMode="auto">
          <a:xfrm>
            <a:off x="466725" y="6524625"/>
            <a:ext cx="3168650" cy="1365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1" hangingPunct="1">
              <a:defRPr sz="900" b="0">
                <a:latin typeface="+mn-lt"/>
              </a:defRPr>
            </a:lvl1pPr>
          </a:lstStyle>
          <a:p>
            <a:pPr>
              <a:defRPr/>
            </a:pPr>
            <a:r>
              <a:rPr lang="de-DE"/>
              <a:t>17.12.2007, Preparation AFERA CPC 2008</a:t>
            </a:r>
          </a:p>
        </p:txBody>
      </p:sp>
      <p:sp>
        <p:nvSpPr>
          <p:cNvPr id="572422" name="Rectangle 6"/>
          <p:cNvSpPr>
            <a:spLocks noGrp="1" noChangeArrowheads="1"/>
          </p:cNvSpPr>
          <p:nvPr>
            <p:ph type="sldNum" sz="quarter" idx="4"/>
          </p:nvPr>
        </p:nvSpPr>
        <p:spPr bwMode="auto">
          <a:xfrm>
            <a:off x="8459788" y="6524625"/>
            <a:ext cx="434975" cy="1063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eaLnBrk="1" hangingPunct="1">
              <a:defRPr sz="700" b="0">
                <a:latin typeface="+mn-lt"/>
              </a:defRPr>
            </a:lvl1pPr>
          </a:lstStyle>
          <a:p>
            <a:pPr>
              <a:defRPr/>
            </a:pPr>
            <a:r>
              <a:rPr lang="de-DE"/>
              <a:t>Slide | </a:t>
            </a:r>
            <a:fld id="{9653FB9F-B045-474D-BA24-5DCFE33BE74F}" type="slidenum">
              <a:rPr lang="de-DE"/>
              <a:pPr>
                <a:defRPr/>
              </a:pPr>
              <a:t>‹#›</a:t>
            </a:fld>
            <a:endParaRPr lang="de-DE"/>
          </a:p>
        </p:txBody>
      </p:sp>
      <p:pic>
        <p:nvPicPr>
          <p:cNvPr id="7175" name="Picture 7" descr="Evonik_300dpi_Screen_sRGB"/>
          <p:cNvPicPr>
            <a:picLocks noChangeAspect="1" noChangeArrowheads="1"/>
          </p:cNvPicPr>
          <p:nvPr/>
        </p:nvPicPr>
        <p:blipFill>
          <a:blip r:embed="rId13" cstate="print"/>
          <a:srcRect/>
          <a:stretch>
            <a:fillRect/>
          </a:stretch>
        </p:blipFill>
        <p:spPr bwMode="auto">
          <a:xfrm>
            <a:off x="6696075" y="50800"/>
            <a:ext cx="2447925" cy="995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55"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ransition>
    <p:wipe dir="r"/>
  </p:transition>
  <p:hf sldNum="0" hdr="0" dt="0"/>
  <p:txStyles>
    <p:titleStyle>
      <a:lvl1pPr algn="l" rtl="0" eaLnBrk="0" fontAlgn="base" hangingPunct="0">
        <a:spcBef>
          <a:spcPct val="0"/>
        </a:spcBef>
        <a:spcAft>
          <a:spcPct val="0"/>
        </a:spcAft>
        <a:defRPr sz="2700" b="1">
          <a:solidFill>
            <a:schemeClr val="bg1"/>
          </a:solidFill>
          <a:latin typeface="+mj-lt"/>
          <a:ea typeface="+mj-ea"/>
          <a:cs typeface="+mj-cs"/>
        </a:defRPr>
      </a:lvl1pPr>
      <a:lvl2pPr algn="l" rtl="0" eaLnBrk="0" fontAlgn="base" hangingPunct="0">
        <a:spcBef>
          <a:spcPct val="0"/>
        </a:spcBef>
        <a:spcAft>
          <a:spcPct val="0"/>
        </a:spcAft>
        <a:defRPr sz="2700" b="1">
          <a:solidFill>
            <a:schemeClr val="bg1"/>
          </a:solidFill>
          <a:latin typeface="Arial" charset="0"/>
        </a:defRPr>
      </a:lvl2pPr>
      <a:lvl3pPr algn="l" rtl="0" eaLnBrk="0" fontAlgn="base" hangingPunct="0">
        <a:spcBef>
          <a:spcPct val="0"/>
        </a:spcBef>
        <a:spcAft>
          <a:spcPct val="0"/>
        </a:spcAft>
        <a:defRPr sz="2700" b="1">
          <a:solidFill>
            <a:schemeClr val="bg1"/>
          </a:solidFill>
          <a:latin typeface="Arial" charset="0"/>
        </a:defRPr>
      </a:lvl3pPr>
      <a:lvl4pPr algn="l" rtl="0" eaLnBrk="0" fontAlgn="base" hangingPunct="0">
        <a:spcBef>
          <a:spcPct val="0"/>
        </a:spcBef>
        <a:spcAft>
          <a:spcPct val="0"/>
        </a:spcAft>
        <a:defRPr sz="2700" b="1">
          <a:solidFill>
            <a:schemeClr val="bg1"/>
          </a:solidFill>
          <a:latin typeface="Arial" charset="0"/>
        </a:defRPr>
      </a:lvl4pPr>
      <a:lvl5pPr algn="l" rtl="0" eaLnBrk="0" fontAlgn="base" hangingPunct="0">
        <a:spcBef>
          <a:spcPct val="0"/>
        </a:spcBef>
        <a:spcAft>
          <a:spcPct val="0"/>
        </a:spcAft>
        <a:defRPr sz="2700" b="1">
          <a:solidFill>
            <a:schemeClr val="bg1"/>
          </a:solidFill>
          <a:latin typeface="Arial" charset="0"/>
        </a:defRPr>
      </a:lvl5pPr>
      <a:lvl6pPr marL="457200" algn="l" rtl="0" fontAlgn="base">
        <a:spcBef>
          <a:spcPct val="0"/>
        </a:spcBef>
        <a:spcAft>
          <a:spcPct val="0"/>
        </a:spcAft>
        <a:defRPr sz="2700" b="1">
          <a:solidFill>
            <a:schemeClr val="bg1"/>
          </a:solidFill>
          <a:latin typeface="Arial" charset="0"/>
        </a:defRPr>
      </a:lvl6pPr>
      <a:lvl7pPr marL="914400" algn="l" rtl="0" fontAlgn="base">
        <a:spcBef>
          <a:spcPct val="0"/>
        </a:spcBef>
        <a:spcAft>
          <a:spcPct val="0"/>
        </a:spcAft>
        <a:defRPr sz="2700" b="1">
          <a:solidFill>
            <a:schemeClr val="bg1"/>
          </a:solidFill>
          <a:latin typeface="Arial" charset="0"/>
        </a:defRPr>
      </a:lvl7pPr>
      <a:lvl8pPr marL="1371600" algn="l" rtl="0" fontAlgn="base">
        <a:spcBef>
          <a:spcPct val="0"/>
        </a:spcBef>
        <a:spcAft>
          <a:spcPct val="0"/>
        </a:spcAft>
        <a:defRPr sz="2700" b="1">
          <a:solidFill>
            <a:schemeClr val="bg1"/>
          </a:solidFill>
          <a:latin typeface="Arial" charset="0"/>
        </a:defRPr>
      </a:lvl8pPr>
      <a:lvl9pPr marL="1828800" algn="l" rtl="0" fontAlgn="base">
        <a:spcBef>
          <a:spcPct val="0"/>
        </a:spcBef>
        <a:spcAft>
          <a:spcPct val="0"/>
        </a:spcAft>
        <a:defRPr sz="2700" b="1">
          <a:solidFill>
            <a:schemeClr val="bg1"/>
          </a:solidFill>
          <a:latin typeface="Arial" charset="0"/>
        </a:defRPr>
      </a:lvl9pPr>
    </p:titleStyle>
    <p:bodyStyle>
      <a:lvl1pPr algn="l" rtl="0" eaLnBrk="0" fontAlgn="base" hangingPunct="0">
        <a:spcBef>
          <a:spcPct val="0"/>
        </a:spcBef>
        <a:spcAft>
          <a:spcPct val="50000"/>
        </a:spcAft>
        <a:defRPr sz="1700">
          <a:solidFill>
            <a:schemeClr val="tx1"/>
          </a:solidFill>
          <a:latin typeface="+mn-lt"/>
          <a:ea typeface="+mn-ea"/>
          <a:cs typeface="+mn-cs"/>
        </a:defRPr>
      </a:lvl1pPr>
      <a:lvl2pPr marL="268288" indent="-266700" algn="l" rtl="0" eaLnBrk="0" fontAlgn="base" hangingPunct="0">
        <a:spcBef>
          <a:spcPct val="0"/>
        </a:spcBef>
        <a:spcAft>
          <a:spcPct val="50000"/>
        </a:spcAft>
        <a:buChar char="•"/>
        <a:defRPr sz="1700">
          <a:solidFill>
            <a:schemeClr val="tx1"/>
          </a:solidFill>
          <a:latin typeface="+mn-lt"/>
        </a:defRPr>
      </a:lvl2pPr>
      <a:lvl3pPr marL="676275" indent="-228600" algn="l" rtl="0" eaLnBrk="0" fontAlgn="base" hangingPunct="0">
        <a:spcBef>
          <a:spcPct val="0"/>
        </a:spcBef>
        <a:spcAft>
          <a:spcPct val="50000"/>
        </a:spcAft>
        <a:buChar char="•"/>
        <a:defRPr sz="1700">
          <a:solidFill>
            <a:schemeClr val="tx1"/>
          </a:solidFill>
          <a:latin typeface="+mn-lt"/>
        </a:defRPr>
      </a:lvl3pPr>
      <a:lvl4pPr marL="1084263" indent="-228600" algn="l" rtl="0" eaLnBrk="0" fontAlgn="base" hangingPunct="0">
        <a:spcBef>
          <a:spcPct val="0"/>
        </a:spcBef>
        <a:spcAft>
          <a:spcPct val="50000"/>
        </a:spcAft>
        <a:buChar char="•"/>
        <a:defRPr sz="1700">
          <a:solidFill>
            <a:schemeClr val="tx1"/>
          </a:solidFill>
          <a:latin typeface="+mn-lt"/>
        </a:defRPr>
      </a:lvl4pPr>
      <a:lvl5pPr marL="1492250" indent="-228600" algn="l" rtl="0" eaLnBrk="0" fontAlgn="base" hangingPunct="0">
        <a:spcBef>
          <a:spcPct val="0"/>
        </a:spcBef>
        <a:spcAft>
          <a:spcPct val="50000"/>
        </a:spcAft>
        <a:buChar char="•"/>
        <a:defRPr sz="1700">
          <a:solidFill>
            <a:schemeClr val="tx1"/>
          </a:solidFill>
          <a:latin typeface="+mn-lt"/>
        </a:defRPr>
      </a:lvl5pPr>
      <a:lvl6pPr marL="1949450" indent="-228600" algn="l" rtl="0" fontAlgn="base">
        <a:spcBef>
          <a:spcPct val="0"/>
        </a:spcBef>
        <a:spcAft>
          <a:spcPct val="50000"/>
        </a:spcAft>
        <a:buChar char="•"/>
        <a:defRPr sz="1700">
          <a:solidFill>
            <a:schemeClr val="tx1"/>
          </a:solidFill>
          <a:latin typeface="+mn-lt"/>
        </a:defRPr>
      </a:lvl6pPr>
      <a:lvl7pPr marL="2406650" indent="-228600" algn="l" rtl="0" fontAlgn="base">
        <a:spcBef>
          <a:spcPct val="0"/>
        </a:spcBef>
        <a:spcAft>
          <a:spcPct val="50000"/>
        </a:spcAft>
        <a:buChar char="•"/>
        <a:defRPr sz="1700">
          <a:solidFill>
            <a:schemeClr val="tx1"/>
          </a:solidFill>
          <a:latin typeface="+mn-lt"/>
        </a:defRPr>
      </a:lvl7pPr>
      <a:lvl8pPr marL="2863850" indent="-228600" algn="l" rtl="0" fontAlgn="base">
        <a:spcBef>
          <a:spcPct val="0"/>
        </a:spcBef>
        <a:spcAft>
          <a:spcPct val="50000"/>
        </a:spcAft>
        <a:buChar char="•"/>
        <a:defRPr sz="1700">
          <a:solidFill>
            <a:schemeClr val="tx1"/>
          </a:solidFill>
          <a:latin typeface="+mn-lt"/>
        </a:defRPr>
      </a:lvl8pPr>
      <a:lvl9pPr marL="3321050" indent="-228600" algn="l" rtl="0" fontAlgn="base">
        <a:spcBef>
          <a:spcPct val="0"/>
        </a:spcBef>
        <a:spcAft>
          <a:spcPct val="50000"/>
        </a:spcAft>
        <a:buChar char="•"/>
        <a:defRPr sz="17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600201"/>
            <a:ext cx="848201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6254883"/>
            <a:ext cx="2133600" cy="365125"/>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pPr/>
              <a:t>March 18, 2018</a:t>
            </a:fld>
            <a:endParaRPr lang="en-US"/>
          </a:p>
        </p:txBody>
      </p:sp>
      <p:sp>
        <p:nvSpPr>
          <p:cNvPr id="6" name="Slide Number Placeholder 5"/>
          <p:cNvSpPr>
            <a:spLocks noGrp="1"/>
          </p:cNvSpPr>
          <p:nvPr>
            <p:ph type="sldNum" sz="quarter" idx="4"/>
          </p:nvPr>
        </p:nvSpPr>
        <p:spPr>
          <a:xfrm>
            <a:off x="8686800" y="6437446"/>
            <a:ext cx="384104" cy="365125"/>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xmlns="" val="2133203995"/>
      </p:ext>
    </p:extLst>
  </p:cSld>
  <p:clrMap bg1="lt1" tx1="dk1" bg2="lt2" tx2="dk2" accent1="accent1" accent2="accent2" accent3="accent3" accent4="accent4" accent5="accent5" accent6="accent6" hlink="hlink" folHlink="folHlink"/>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679452"/>
            <a:ext cx="8229600" cy="710853"/>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6" y="6426427"/>
            <a:ext cx="66301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6485937"/>
            <a:ext cx="1050635" cy="2136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1076495"/>
            <a:ext cx="8229600" cy="114300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p:nvPicPr>
        <p:blipFill>
          <a:blip r:embed="rId2"/>
          <a:stretch>
            <a:fillRect/>
          </a:stretch>
        </p:blipFill>
        <p:spPr>
          <a:xfrm>
            <a:off x="776477" y="6541772"/>
            <a:ext cx="1060918" cy="179203"/>
          </a:xfrm>
          <a:prstGeom prst="rect">
            <a:avLst/>
          </a:prstGeom>
        </p:spPr>
      </p:pic>
    </p:spTree>
    <p:extLst>
      <p:ext uri="{BB962C8B-B14F-4D97-AF65-F5344CB8AC3E}">
        <p14:creationId xmlns:p14="http://schemas.microsoft.com/office/powerpoint/2010/main" xmlns="" val="376099671"/>
      </p:ext>
    </p:extLst>
  </p:cSld>
  <p:clrMap bg1="lt1" tx1="dk1" bg2="lt2" tx2="dk2" accent1="accent1" accent2="accent2" accent3="accent3" accent4="accent4" accent5="accent5" accent6="accent6" hlink="hlink" folHlink="folHlink"/>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7" y="6420102"/>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6485937"/>
            <a:ext cx="1050635" cy="2136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972237"/>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776477" y="6541772"/>
            <a:ext cx="1060918" cy="179203"/>
          </a:xfrm>
          <a:prstGeom prst="rect">
            <a:avLst/>
          </a:prstGeom>
        </p:spPr>
      </p:pic>
    </p:spTree>
    <p:extLst>
      <p:ext uri="{BB962C8B-B14F-4D97-AF65-F5344CB8AC3E}">
        <p14:creationId xmlns:p14="http://schemas.microsoft.com/office/powerpoint/2010/main" xmlns="" val="1689356864"/>
      </p:ext>
    </p:extLst>
  </p:cSld>
  <p:clrMap bg1="lt1" tx1="dk1" bg2="lt2" tx2="dk2" accent1="accent1" accent2="accent2" accent3="accent3" accent4="accent4" accent5="accent5" accent6="accent6" hlink="hlink" folHlink="folHlink"/>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F578B-E3BB-4DED-8884-DC7C0C9F5BEA}" type="datetimeFigureOut">
              <a:rPr lang="en-US" smtClean="0"/>
              <a:pPr/>
              <a:t>3/18/2018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37FDE6-0924-4F47-BFCC-BE27C0F3EB7F}" type="slidenum">
              <a:rPr lang="en-US" smtClean="0"/>
              <a:pPr/>
              <a:t>‹#›</a:t>
            </a:fld>
            <a:endParaRPr lang="en-US"/>
          </a:p>
        </p:txBody>
      </p:sp>
    </p:spTree>
    <p:extLst>
      <p:ext uri="{BB962C8B-B14F-4D97-AF65-F5344CB8AC3E}">
        <p14:creationId xmlns:p14="http://schemas.microsoft.com/office/powerpoint/2010/main" xmlns="" val="1711220020"/>
      </p:ext>
    </p:extLst>
  </p:cSld>
  <p:clrMap bg1="lt1" tx1="dk1" bg2="lt2" tx2="dk2" accent1="accent1" accent2="accent2" accent3="accent3" accent4="accent4" accent5="accent5" accent6="accent6" hlink="hlink" folHlink="folHlink"/>
  <p:sldLayoutIdLst>
    <p:sldLayoutId id="21474842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Word_Document5.docx"/><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Word_Document6.docx"/><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package" Target="../embeddings/Microsoft_Office_Word_Document7.docx"/></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Word_Document8.docx"/><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Office_Word_Document9.docx"/><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Word_Document4.docx"/><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4"/>
          <p:cNvSpPr>
            <a:spLocks noChangeShapeType="1"/>
          </p:cNvSpPr>
          <p:nvPr/>
        </p:nvSpPr>
        <p:spPr bwMode="auto">
          <a:xfrm>
            <a:off x="762000" y="0"/>
            <a:ext cx="0" cy="6324600"/>
          </a:xfrm>
          <a:prstGeom prst="line">
            <a:avLst/>
          </a:prstGeom>
          <a:noFill/>
          <a:ln w="9525">
            <a:solidFill>
              <a:schemeClr val="tx1"/>
            </a:solidFill>
            <a:round/>
            <a:headEnd/>
            <a:tailEnd/>
          </a:ln>
        </p:spPr>
        <p:txBody>
          <a:bodyPr wrap="none" anchor="ctr"/>
          <a:lstStyle/>
          <a:p>
            <a:endParaRPr lang="nl-NL"/>
          </a:p>
        </p:txBody>
      </p:sp>
      <p:sp>
        <p:nvSpPr>
          <p:cNvPr id="9219" name="Text Box 5"/>
          <p:cNvSpPr txBox="1">
            <a:spLocks noChangeArrowheads="1"/>
          </p:cNvSpPr>
          <p:nvPr/>
        </p:nvSpPr>
        <p:spPr bwMode="auto">
          <a:xfrm>
            <a:off x="1187625" y="2852738"/>
            <a:ext cx="6984776" cy="2554545"/>
          </a:xfrm>
          <a:prstGeom prst="rect">
            <a:avLst/>
          </a:prstGeom>
          <a:noFill/>
          <a:ln w="9525">
            <a:noFill/>
            <a:miter lim="800000"/>
            <a:headEnd/>
            <a:tailEnd/>
          </a:ln>
        </p:spPr>
        <p:txBody>
          <a:bodyPr wrap="square">
            <a:spAutoFit/>
          </a:bodyPr>
          <a:lstStyle/>
          <a:p>
            <a:pPr algn="ctr"/>
            <a:r>
              <a:rPr lang="en-US" sz="3200" dirty="0">
                <a:latin typeface="Arial" charset="0"/>
              </a:rPr>
              <a:t>Marketing</a:t>
            </a:r>
            <a:r>
              <a:rPr lang="en-US" sz="3200" noProof="1">
                <a:latin typeface="Arial" charset="0"/>
              </a:rPr>
              <a:t> Committee</a:t>
            </a:r>
            <a:br>
              <a:rPr lang="en-US" sz="3200" noProof="1">
                <a:latin typeface="Arial" charset="0"/>
              </a:rPr>
            </a:br>
            <a:r>
              <a:rPr lang="en-US" sz="3200" dirty="0">
                <a:latin typeface="Arial" charset="0"/>
              </a:rPr>
              <a:t>22 February 2018</a:t>
            </a:r>
            <a:endParaRPr lang="en-US" sz="3200" noProof="1">
              <a:latin typeface="Arial" charset="0"/>
            </a:endParaRPr>
          </a:p>
          <a:p>
            <a:pPr algn="ctr"/>
            <a:r>
              <a:rPr lang="en-US" sz="3200" dirty="0">
                <a:latin typeface="Arial" charset="0"/>
              </a:rPr>
              <a:t>13.00 – 17.30 </a:t>
            </a:r>
            <a:r>
              <a:rPr lang="en-US" sz="3200" noProof="1">
                <a:latin typeface="Arial" charset="0"/>
              </a:rPr>
              <a:t>hrs.</a:t>
            </a:r>
          </a:p>
          <a:p>
            <a:pPr algn="ctr"/>
            <a:r>
              <a:rPr lang="en-US" sz="3200" dirty="0">
                <a:latin typeface="Arial" charset="0"/>
              </a:rPr>
              <a:t>Hilton Amsterdam</a:t>
            </a:r>
          </a:p>
          <a:p>
            <a:pPr algn="ctr"/>
            <a:r>
              <a:rPr lang="en-US" sz="3200" i="1" dirty="0">
                <a:latin typeface="Arial" charset="0"/>
              </a:rPr>
              <a:t>Orange Room 5</a:t>
            </a:r>
          </a:p>
        </p:txBody>
      </p:sp>
      <p:pic>
        <p:nvPicPr>
          <p:cNvPr id="9220" name="Picture 13" descr="Afera"/>
          <p:cNvPicPr>
            <a:picLocks noChangeAspect="1" noChangeArrowheads="1"/>
          </p:cNvPicPr>
          <p:nvPr/>
        </p:nvPicPr>
        <p:blipFill>
          <a:blip r:embed="rId2" cstate="print"/>
          <a:srcRect/>
          <a:stretch>
            <a:fillRect/>
          </a:stretch>
        </p:blipFill>
        <p:spPr bwMode="auto">
          <a:xfrm>
            <a:off x="2916238" y="333375"/>
            <a:ext cx="3368675" cy="21399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r>
              <a:rPr lang="nl-NL" sz="3000" b="0"/>
              <a:t> </a:t>
            </a:r>
          </a:p>
        </p:txBody>
      </p:sp>
      <p:sp>
        <p:nvSpPr>
          <p:cNvPr id="12291" name="Text Box 3"/>
          <p:cNvSpPr txBox="1">
            <a:spLocks noChangeArrowheads="1"/>
          </p:cNvSpPr>
          <p:nvPr/>
        </p:nvSpPr>
        <p:spPr bwMode="auto">
          <a:xfrm>
            <a:off x="1143000" y="1752600"/>
            <a:ext cx="1098550" cy="914400"/>
          </a:xfrm>
          <a:prstGeom prst="rect">
            <a:avLst/>
          </a:prstGeom>
          <a:noFill/>
          <a:ln w="9525">
            <a:noFill/>
            <a:miter lim="800000"/>
            <a:headEnd/>
            <a:tailEnd/>
          </a:ln>
        </p:spPr>
        <p:txBody>
          <a:bodyPr wrap="none">
            <a:spAutoFit/>
          </a:bodyPr>
          <a:lstStyle/>
          <a:p>
            <a:r>
              <a:rPr lang="en-GB" sz="3000" b="0" dirty="0"/>
              <a:t> </a:t>
            </a:r>
            <a:endParaRPr lang="en-GB" sz="2400" b="0" dirty="0">
              <a:latin typeface="Times New Roman" pitchFamily="18" charset="0"/>
            </a:endParaRPr>
          </a:p>
          <a:p>
            <a:r>
              <a:rPr lang="en-GB" sz="2400" b="0" dirty="0">
                <a:latin typeface="Times New Roman" pitchFamily="18" charset="0"/>
              </a:rPr>
              <a:t>	</a:t>
            </a:r>
            <a:endParaRPr lang="nl-NL" sz="2400" b="0" dirty="0">
              <a:latin typeface="Times New Roman" pitchFamily="18" charset="0"/>
            </a:endParaRPr>
          </a:p>
        </p:txBody>
      </p:sp>
      <p:sp>
        <p:nvSpPr>
          <p:cNvPr id="12292"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endParaRPr lang="de-DE" sz="3000" b="0"/>
          </a:p>
        </p:txBody>
      </p:sp>
      <p:graphicFrame>
        <p:nvGraphicFramePr>
          <p:cNvPr id="2" name="Object 1"/>
          <p:cNvGraphicFramePr>
            <a:graphicFrameLocks noChangeAspect="1"/>
          </p:cNvGraphicFramePr>
          <p:nvPr>
            <p:extLst>
              <p:ext uri="{D42A27DB-BD31-4B8C-83A1-F6EECF244321}">
                <p14:modId xmlns:p14="http://schemas.microsoft.com/office/powerpoint/2010/main" xmlns="" val="562025702"/>
              </p:ext>
            </p:extLst>
          </p:nvPr>
        </p:nvGraphicFramePr>
        <p:xfrm>
          <a:off x="1279525" y="1908969"/>
          <a:ext cx="7405634" cy="1443831"/>
        </p:xfrm>
        <a:graphic>
          <a:graphicData uri="http://schemas.openxmlformats.org/presentationml/2006/ole">
            <p:oleObj spid="_x0000_s75779" name="Document" r:id="rId3" imgW="6367930" imgH="1242015" progId="Word.Document.12">
              <p:embed/>
            </p:oleObj>
          </a:graphicData>
        </a:graphic>
      </p:graphicFrame>
    </p:spTree>
    <p:extLst>
      <p:ext uri="{BB962C8B-B14F-4D97-AF65-F5344CB8AC3E}">
        <p14:creationId xmlns:p14="http://schemas.microsoft.com/office/powerpoint/2010/main" xmlns="" val="215322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solidFill>
                  <a:srgbClr val="FF0000"/>
                </a:solidFill>
              </a:rPr>
              <a:t>The Shape of Tape 2030 – Challenges and Solutions for the Global Tape Industry</a:t>
            </a:r>
            <a:endParaRPr lang="en-US" sz="2000" dirty="0">
              <a:solidFill>
                <a:srgbClr val="FF0000"/>
              </a:solidFill>
            </a:endParaRPr>
          </a:p>
        </p:txBody>
      </p:sp>
      <p:sp>
        <p:nvSpPr>
          <p:cNvPr id="9" name="Content Placeholder 8"/>
          <p:cNvSpPr>
            <a:spLocks noGrp="1"/>
          </p:cNvSpPr>
          <p:nvPr>
            <p:ph sz="quarter" idx="20"/>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endParaRPr lang="en-US" sz="1400" dirty="0"/>
          </a:p>
          <a:p>
            <a:pPr marL="0" indent="0" algn="ctr">
              <a:buNone/>
            </a:pPr>
            <a:r>
              <a:rPr lang="en-US" sz="1400" i="1" dirty="0"/>
              <a:t>Reactive drivers</a:t>
            </a:r>
          </a:p>
          <a:p>
            <a:r>
              <a:rPr lang="en-US" sz="1400" dirty="0" err="1"/>
              <a:t>REACh</a:t>
            </a:r>
            <a:r>
              <a:rPr lang="en-US" sz="1400" dirty="0"/>
              <a:t> 2018</a:t>
            </a:r>
          </a:p>
          <a:p>
            <a:pPr lvl="1"/>
            <a:r>
              <a:rPr lang="en-US" sz="1200" dirty="0"/>
              <a:t>as an opportunity for innovation?</a:t>
            </a:r>
          </a:p>
          <a:p>
            <a:r>
              <a:rPr lang="en-US" sz="1400" dirty="0"/>
              <a:t>Regulatory</a:t>
            </a:r>
          </a:p>
          <a:p>
            <a:r>
              <a:rPr lang="en-US" sz="1400" dirty="0"/>
              <a:t>Import/export restrictions </a:t>
            </a:r>
          </a:p>
          <a:p>
            <a:pPr lvl="1"/>
            <a:r>
              <a:rPr lang="en-US" sz="1200" dirty="0"/>
              <a:t>Make or buy </a:t>
            </a:r>
          </a:p>
          <a:p>
            <a:r>
              <a:rPr lang="en-US" sz="1400" dirty="0"/>
              <a:t>Environment </a:t>
            </a:r>
          </a:p>
          <a:p>
            <a:r>
              <a:rPr lang="en-US" sz="1400" dirty="0"/>
              <a:t>Spec industry drivers</a:t>
            </a:r>
          </a:p>
          <a:p>
            <a:pPr lvl="1"/>
            <a:r>
              <a:rPr lang="en-US" sz="1200" dirty="0"/>
              <a:t>DIN 2304, automotive, electronics, medical, food contact</a:t>
            </a:r>
          </a:p>
        </p:txBody>
      </p:sp>
      <p:sp>
        <p:nvSpPr>
          <p:cNvPr id="8" name="Content Placeholder 7"/>
          <p:cNvSpPr>
            <a:spLocks noGrp="1"/>
          </p:cNvSpPr>
          <p:nvPr>
            <p:ph sz="quarter" idx="19"/>
          </p:nvPr>
        </p:nvSpPr>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endParaRPr lang="en-US" sz="1400" dirty="0"/>
          </a:p>
          <a:p>
            <a:pPr marL="0" indent="0" algn="ctr">
              <a:buNone/>
            </a:pPr>
            <a:r>
              <a:rPr lang="en-US" sz="1400" i="1" dirty="0"/>
              <a:t>Pro active drivers</a:t>
            </a:r>
          </a:p>
          <a:p>
            <a:r>
              <a:rPr lang="en-US" sz="1400" dirty="0"/>
              <a:t>New opportunities and differentiation   </a:t>
            </a:r>
          </a:p>
          <a:p>
            <a:r>
              <a:rPr lang="en-US" sz="1400" dirty="0"/>
              <a:t>Innovation vs development</a:t>
            </a:r>
          </a:p>
          <a:p>
            <a:r>
              <a:rPr lang="en-US" sz="1400" dirty="0"/>
              <a:t>Differentiation through specialization </a:t>
            </a:r>
          </a:p>
          <a:p>
            <a:r>
              <a:rPr lang="en-US" sz="1400" dirty="0"/>
              <a:t>Identification of new applications</a:t>
            </a:r>
          </a:p>
          <a:p>
            <a:pPr lvl="1"/>
            <a:r>
              <a:rPr lang="en-US" sz="1200" dirty="0"/>
              <a:t>Replacement of existing  bonding tech, </a:t>
            </a:r>
            <a:r>
              <a:rPr lang="en-US" sz="1200" dirty="0" err="1"/>
              <a:t>alu</a:t>
            </a:r>
            <a:r>
              <a:rPr lang="en-US" sz="1200" dirty="0"/>
              <a:t> </a:t>
            </a:r>
            <a:r>
              <a:rPr lang="en-US" sz="1200" dirty="0">
                <a:sym typeface="Wingdings" panose="05000000000000000000" pitchFamily="2" charset="2"/>
              </a:rPr>
              <a:t> carbon</a:t>
            </a:r>
          </a:p>
          <a:p>
            <a:pPr lvl="1"/>
            <a:r>
              <a:rPr lang="en-US" sz="1200" dirty="0">
                <a:sym typeface="Wingdings" panose="05000000000000000000" pitchFamily="2" charset="2"/>
              </a:rPr>
              <a:t>Change of substrates; change of bonding method</a:t>
            </a:r>
          </a:p>
          <a:p>
            <a:r>
              <a:rPr lang="en-US" sz="1400" dirty="0">
                <a:sym typeface="Wingdings" panose="05000000000000000000" pitchFamily="2" charset="2"/>
              </a:rPr>
              <a:t>New raw materials</a:t>
            </a:r>
          </a:p>
          <a:p>
            <a:pPr lvl="1"/>
            <a:r>
              <a:rPr lang="en-US" sz="1200" dirty="0">
                <a:sym typeface="Wingdings" panose="05000000000000000000" pitchFamily="2" charset="2"/>
              </a:rPr>
              <a:t>What can new raw materials bring to the table</a:t>
            </a:r>
          </a:p>
          <a:p>
            <a:pPr lvl="1"/>
            <a:r>
              <a:rPr lang="en-US" sz="1200" dirty="0">
                <a:sym typeface="Wingdings" panose="05000000000000000000" pitchFamily="2" charset="2"/>
              </a:rPr>
              <a:t>Customization of raw materials</a:t>
            </a:r>
            <a:endParaRPr lang="en-US" sz="1200" dirty="0"/>
          </a:p>
        </p:txBody>
      </p:sp>
      <p:sp>
        <p:nvSpPr>
          <p:cNvPr id="7" name="Content Placeholder 6"/>
          <p:cNvSpPr>
            <a:spLocks noGrp="1"/>
          </p:cNvSpPr>
          <p:nvPr>
            <p:ph sz="quarter" idx="18"/>
          </p:nvPr>
        </p:nvSpPr>
        <p:spPr/>
        <p:style>
          <a:lnRef idx="2">
            <a:schemeClr val="accent1"/>
          </a:lnRef>
          <a:fillRef idx="1">
            <a:schemeClr val="lt1"/>
          </a:fillRef>
          <a:effectRef idx="0">
            <a:schemeClr val="accent1"/>
          </a:effectRef>
          <a:fontRef idx="minor">
            <a:schemeClr val="dk1"/>
          </a:fontRef>
        </p:style>
        <p:txBody>
          <a:bodyPr>
            <a:normAutofit/>
          </a:bodyPr>
          <a:lstStyle/>
          <a:p>
            <a:endParaRPr lang="en-US" sz="1400" dirty="0"/>
          </a:p>
          <a:p>
            <a:pPr marL="0" indent="0" algn="ctr">
              <a:buNone/>
            </a:pPr>
            <a:r>
              <a:rPr lang="en-US" sz="1400" i="1" dirty="0"/>
              <a:t>Maintaining the core </a:t>
            </a:r>
          </a:p>
          <a:p>
            <a:r>
              <a:rPr lang="en-US" sz="1400" dirty="0"/>
              <a:t>Keeping strong position vs alternative technologies </a:t>
            </a:r>
          </a:p>
          <a:p>
            <a:pPr lvl="1"/>
            <a:r>
              <a:rPr lang="en-US" sz="1200" dirty="0"/>
              <a:t>e.g. Tapes vs liquid bonding</a:t>
            </a:r>
          </a:p>
          <a:p>
            <a:pPr lvl="1"/>
            <a:r>
              <a:rPr lang="en-US" sz="1200" dirty="0"/>
              <a:t>E.g. Tapes vs </a:t>
            </a:r>
            <a:r>
              <a:rPr lang="en-US" sz="1200" dirty="0" err="1"/>
              <a:t>coldseal</a:t>
            </a:r>
            <a:r>
              <a:rPr lang="en-US" sz="1200" dirty="0"/>
              <a:t> </a:t>
            </a:r>
          </a:p>
          <a:p>
            <a:r>
              <a:rPr lang="en-US" sz="1400" dirty="0"/>
              <a:t>Optimizing current technologies </a:t>
            </a:r>
          </a:p>
          <a:p>
            <a:pPr lvl="1"/>
            <a:r>
              <a:rPr lang="en-US" sz="1200" dirty="0"/>
              <a:t>E.g. Lean production, six sigma</a:t>
            </a:r>
          </a:p>
          <a:p>
            <a:r>
              <a:rPr lang="en-US" sz="1400" dirty="0"/>
              <a:t>Production methods</a:t>
            </a:r>
          </a:p>
          <a:p>
            <a:pPr lvl="1"/>
            <a:r>
              <a:rPr lang="en-US" sz="1200" dirty="0"/>
              <a:t>E.g. New equipment, controls, automation  </a:t>
            </a:r>
          </a:p>
        </p:txBody>
      </p:sp>
      <p:sp>
        <p:nvSpPr>
          <p:cNvPr id="6" name="Content Placeholder 5"/>
          <p:cNvSpPr>
            <a:spLocks noGrp="1"/>
          </p:cNvSpPr>
          <p:nvPr>
            <p:ph sz="quarter" idx="13"/>
          </p:nvPr>
        </p:nvSpPr>
        <p:spPr/>
        <p:style>
          <a:lnRef idx="2">
            <a:schemeClr val="accent1"/>
          </a:lnRef>
          <a:fillRef idx="1">
            <a:schemeClr val="lt1"/>
          </a:fillRef>
          <a:effectRef idx="0">
            <a:schemeClr val="accent1"/>
          </a:effectRef>
          <a:fontRef idx="minor">
            <a:schemeClr val="dk1"/>
          </a:fontRef>
        </p:style>
        <p:txBody>
          <a:bodyPr/>
          <a:lstStyle/>
          <a:p>
            <a:endParaRPr lang="en-US" sz="1400" dirty="0"/>
          </a:p>
          <a:p>
            <a:pPr marL="0" indent="0" algn="ctr">
              <a:buNone/>
            </a:pPr>
            <a:r>
              <a:rPr lang="en-US" sz="1400" i="1" dirty="0"/>
              <a:t>Where are we</a:t>
            </a:r>
          </a:p>
          <a:p>
            <a:r>
              <a:rPr lang="en-US" sz="1400" dirty="0"/>
              <a:t>Agenda / where we are </a:t>
            </a:r>
            <a:r>
              <a:rPr lang="en-US" sz="1400" dirty="0" err="1"/>
              <a:t>munich</a:t>
            </a:r>
            <a:endParaRPr lang="en-US" sz="1400" dirty="0"/>
          </a:p>
          <a:p>
            <a:r>
              <a:rPr lang="en-US" sz="1400" dirty="0"/>
              <a:t>Counterpart intro (5-10 minutes) (1hr)</a:t>
            </a:r>
          </a:p>
          <a:p>
            <a:r>
              <a:rPr lang="en-US" sz="1400" dirty="0"/>
              <a:t>Market overview</a:t>
            </a:r>
          </a:p>
          <a:p>
            <a:pPr lvl="1"/>
            <a:r>
              <a:rPr lang="en-US" sz="1400" dirty="0"/>
              <a:t>Per region (EU/ASIA/USA)</a:t>
            </a:r>
          </a:p>
          <a:p>
            <a:endParaRPr lang="en-US" sz="1400" dirty="0"/>
          </a:p>
          <a:p>
            <a:endParaRPr lang="en-US" sz="1400" dirty="0"/>
          </a:p>
        </p:txBody>
      </p:sp>
      <p:sp>
        <p:nvSpPr>
          <p:cNvPr id="10" name="TextBox 9"/>
          <p:cNvSpPr txBox="1"/>
          <p:nvPr/>
        </p:nvSpPr>
        <p:spPr>
          <a:xfrm>
            <a:off x="3068378" y="1366405"/>
            <a:ext cx="1440000" cy="216000"/>
          </a:xfrm>
          <a:prstGeom prst="rect">
            <a:avLst/>
          </a:prstGeom>
        </p:spPr>
        <p:style>
          <a:lnRef idx="2">
            <a:schemeClr val="accent4"/>
          </a:lnRef>
          <a:fillRef idx="1">
            <a:schemeClr val="lt1"/>
          </a:fillRef>
          <a:effectRef idx="0">
            <a:schemeClr val="accent4"/>
          </a:effectRef>
          <a:fontRef idx="minor">
            <a:schemeClr val="dk1"/>
          </a:fontRef>
        </p:style>
        <p:txBody>
          <a:bodyPr wrap="square" lIns="77404" tIns="0" rIns="77404" bIns="0" rtlCol="0" anchor="ctr" anchorCtr="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a:ln>
                  <a:noFill/>
                </a:ln>
                <a:solidFill>
                  <a:sysClr val="windowText" lastClr="000000"/>
                </a:solidFill>
                <a:effectLst/>
                <a:uLnTx/>
                <a:uFillTx/>
                <a:cs typeface="Times New Roman" panose="02020603050405020304" pitchFamily="18" charset="0"/>
              </a:rPr>
              <a:t>Block 1 -  09:00 -12:30</a:t>
            </a:r>
            <a:endParaRPr kumimoji="0" lang="en-US" sz="800" b="1" i="0" u="none" strike="noStrike" kern="0" cap="none" spc="0" normalizeH="0" baseline="0" noProof="0" dirty="0">
              <a:ln>
                <a:noFill/>
              </a:ln>
              <a:solidFill>
                <a:sysClr val="windowText" lastClr="000000"/>
              </a:solidFill>
              <a:effectLst/>
              <a:uLnTx/>
              <a:uFillTx/>
              <a:cs typeface="Times New Roman" panose="02020603050405020304" pitchFamily="18" charset="0"/>
            </a:endParaRPr>
          </a:p>
        </p:txBody>
      </p:sp>
      <p:sp>
        <p:nvSpPr>
          <p:cNvPr id="11" name="TextBox 10"/>
          <p:cNvSpPr txBox="1"/>
          <p:nvPr/>
        </p:nvSpPr>
        <p:spPr>
          <a:xfrm>
            <a:off x="3068378" y="3868621"/>
            <a:ext cx="1440000" cy="213333"/>
          </a:xfrm>
          <a:prstGeom prst="rect">
            <a:avLst/>
          </a:prstGeom>
        </p:spPr>
        <p:style>
          <a:lnRef idx="2">
            <a:schemeClr val="accent4"/>
          </a:lnRef>
          <a:fillRef idx="1">
            <a:schemeClr val="lt1"/>
          </a:fillRef>
          <a:effectRef idx="0">
            <a:schemeClr val="accent4"/>
          </a:effectRef>
          <a:fontRef idx="minor">
            <a:schemeClr val="dk1"/>
          </a:fontRef>
        </p:style>
        <p:txBody>
          <a:bodyPr wrap="square" lIns="77404" tIns="0" rIns="77404" bIns="0" rtlCol="0" anchor="ctr" anchorCtr="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a:ln>
                  <a:noFill/>
                </a:ln>
                <a:solidFill>
                  <a:sysClr val="windowText" lastClr="000000"/>
                </a:solidFill>
                <a:effectLst/>
                <a:uLnTx/>
                <a:uFillTx/>
                <a:cs typeface="Times New Roman" panose="02020603050405020304" pitchFamily="18" charset="0"/>
              </a:rPr>
              <a:t>Block 4</a:t>
            </a:r>
            <a:endParaRPr kumimoji="0" lang="en-US" sz="800" b="1" i="0" u="none" strike="noStrike" kern="0" cap="none" spc="0" normalizeH="0" baseline="0" noProof="0" dirty="0">
              <a:ln>
                <a:noFill/>
              </a:ln>
              <a:solidFill>
                <a:sysClr val="windowText" lastClr="000000"/>
              </a:solidFill>
              <a:effectLst/>
              <a:uLnTx/>
              <a:uFillTx/>
              <a:cs typeface="Times New Roman" panose="02020603050405020304" pitchFamily="18" charset="0"/>
            </a:endParaRPr>
          </a:p>
        </p:txBody>
      </p:sp>
      <p:sp>
        <p:nvSpPr>
          <p:cNvPr id="12" name="TextBox 11"/>
          <p:cNvSpPr txBox="1"/>
          <p:nvPr/>
        </p:nvSpPr>
        <p:spPr>
          <a:xfrm>
            <a:off x="7532874" y="3869594"/>
            <a:ext cx="1302830" cy="213333"/>
          </a:xfrm>
          <a:prstGeom prst="rect">
            <a:avLst/>
          </a:prstGeom>
        </p:spPr>
        <p:style>
          <a:lnRef idx="2">
            <a:schemeClr val="accent4"/>
          </a:lnRef>
          <a:fillRef idx="1">
            <a:schemeClr val="lt1"/>
          </a:fillRef>
          <a:effectRef idx="0">
            <a:schemeClr val="accent4"/>
          </a:effectRef>
          <a:fontRef idx="minor">
            <a:schemeClr val="dk1"/>
          </a:fontRef>
        </p:style>
        <p:txBody>
          <a:bodyPr wrap="square" lIns="77404" tIns="0" rIns="77404" bIns="0" rtlCol="0" anchor="ctr" anchorCtr="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a:ln>
                  <a:noFill/>
                </a:ln>
                <a:solidFill>
                  <a:sysClr val="windowText" lastClr="000000"/>
                </a:solidFill>
                <a:effectLst/>
                <a:uLnTx/>
                <a:uFillTx/>
                <a:cs typeface="Times New Roman" panose="02020603050405020304" pitchFamily="18" charset="0"/>
              </a:rPr>
              <a:t>Block 3</a:t>
            </a:r>
            <a:endParaRPr kumimoji="0" lang="en-US" sz="800" b="1" i="0" u="none" strike="noStrike" kern="0" cap="none" spc="0" normalizeH="0" baseline="0" noProof="0" dirty="0">
              <a:ln>
                <a:noFill/>
              </a:ln>
              <a:solidFill>
                <a:sysClr val="windowText" lastClr="000000"/>
              </a:solidFill>
              <a:effectLst/>
              <a:uLnTx/>
              <a:uFillTx/>
              <a:cs typeface="Times New Roman" panose="02020603050405020304" pitchFamily="18" charset="0"/>
            </a:endParaRPr>
          </a:p>
        </p:txBody>
      </p:sp>
      <p:sp>
        <p:nvSpPr>
          <p:cNvPr id="13" name="TextBox 12"/>
          <p:cNvSpPr txBox="1"/>
          <p:nvPr/>
        </p:nvSpPr>
        <p:spPr>
          <a:xfrm>
            <a:off x="7748898" y="1375940"/>
            <a:ext cx="1086806" cy="213333"/>
          </a:xfrm>
          <a:prstGeom prst="rect">
            <a:avLst/>
          </a:prstGeom>
        </p:spPr>
        <p:style>
          <a:lnRef idx="2">
            <a:schemeClr val="accent4"/>
          </a:lnRef>
          <a:fillRef idx="1">
            <a:schemeClr val="lt1"/>
          </a:fillRef>
          <a:effectRef idx="0">
            <a:schemeClr val="accent4"/>
          </a:effectRef>
          <a:fontRef idx="minor">
            <a:schemeClr val="dk1"/>
          </a:fontRef>
        </p:style>
        <p:txBody>
          <a:bodyPr wrap="square" lIns="77404" tIns="0" rIns="77404" bIns="0" rtlCol="0" anchor="ctr" anchorCtr="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a:ln>
                  <a:noFill/>
                </a:ln>
                <a:solidFill>
                  <a:sysClr val="windowText" lastClr="000000"/>
                </a:solidFill>
                <a:effectLst/>
                <a:uLnTx/>
                <a:uFillTx/>
                <a:cs typeface="Times New Roman" panose="02020603050405020304" pitchFamily="18" charset="0"/>
              </a:rPr>
              <a:t>Block 2  - 14:00 -17:30</a:t>
            </a:r>
            <a:endParaRPr kumimoji="0" lang="en-US" sz="800" b="1" i="0" u="none" strike="noStrike" kern="0" cap="none" spc="0" normalizeH="0" baseline="0" noProof="0" dirty="0">
              <a:ln>
                <a:noFill/>
              </a:ln>
              <a:solidFill>
                <a:sysClr val="windowText" lastClr="000000"/>
              </a:solidFill>
              <a:effectLst/>
              <a:uLnTx/>
              <a:uFillTx/>
              <a:cs typeface="Times New Roman" panose="02020603050405020304" pitchFamily="18" charset="0"/>
            </a:endParaRPr>
          </a:p>
        </p:txBody>
      </p:sp>
      <p:sp>
        <p:nvSpPr>
          <p:cNvPr id="14" name="Circular Arrow 13"/>
          <p:cNvSpPr/>
          <p:nvPr/>
        </p:nvSpPr>
        <p:spPr>
          <a:xfrm rot="5400000">
            <a:off x="3851920" y="3059048"/>
            <a:ext cx="1440000" cy="1440000"/>
          </a:xfrm>
          <a:prstGeom prst="circularArrow">
            <a:avLst>
              <a:gd name="adj1" fmla="val 5394"/>
              <a:gd name="adj2" fmla="val 866663"/>
              <a:gd name="adj3" fmla="val 1353881"/>
              <a:gd name="adj4" fmla="val 7341551"/>
              <a:gd name="adj5" fmla="val 9133"/>
            </a:avLst>
          </a:prstGeom>
          <a:solidFill>
            <a:srgbClr val="9BBB59">
              <a:alpha val="30196"/>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5" name="Rectangle 14"/>
          <p:cNvSpPr/>
          <p:nvPr/>
        </p:nvSpPr>
        <p:spPr>
          <a:xfrm rot="20281344">
            <a:off x="80497" y="1095847"/>
            <a:ext cx="1728192"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Collaboration </a:t>
            </a:r>
          </a:p>
        </p:txBody>
      </p:sp>
      <p:sp>
        <p:nvSpPr>
          <p:cNvPr id="16" name="TextBox 15"/>
          <p:cNvSpPr txBox="1"/>
          <p:nvPr/>
        </p:nvSpPr>
        <p:spPr>
          <a:xfrm>
            <a:off x="7747731" y="1582405"/>
            <a:ext cx="1086806" cy="213333"/>
          </a:xfrm>
          <a:prstGeom prst="rect">
            <a:avLst/>
          </a:prstGeom>
        </p:spPr>
        <p:style>
          <a:lnRef idx="2">
            <a:schemeClr val="accent4"/>
          </a:lnRef>
          <a:fillRef idx="1">
            <a:schemeClr val="lt1"/>
          </a:fillRef>
          <a:effectRef idx="0">
            <a:schemeClr val="accent4"/>
          </a:effectRef>
          <a:fontRef idx="minor">
            <a:schemeClr val="dk1"/>
          </a:fontRef>
        </p:style>
        <p:txBody>
          <a:bodyPr wrap="square" lIns="77404" tIns="0" rIns="77404" bIns="0" rtlCol="0" anchor="ctr" anchorCtr="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a:ln>
                  <a:noFill/>
                </a:ln>
                <a:solidFill>
                  <a:sysClr val="windowText" lastClr="000000"/>
                </a:solidFill>
                <a:effectLst/>
                <a:uLnTx/>
                <a:uFillTx/>
                <a:cs typeface="Times New Roman" panose="02020603050405020304" pitchFamily="18" charset="0"/>
              </a:rPr>
              <a:t>X number papers</a:t>
            </a:r>
            <a:endParaRPr kumimoji="0" lang="en-US" sz="800" b="1" i="0" u="none" strike="noStrike" kern="0" cap="none" spc="0" normalizeH="0" baseline="0" noProof="0" dirty="0">
              <a:ln>
                <a:noFill/>
              </a:ln>
              <a:solidFill>
                <a:sysClr val="windowText" lastClr="000000"/>
              </a:solidFill>
              <a:effectLst/>
              <a:uLnTx/>
              <a:uFillTx/>
              <a:cs typeface="Times New Roman" panose="02020603050405020304" pitchFamily="18" charset="0"/>
            </a:endParaRPr>
          </a:p>
        </p:txBody>
      </p:sp>
    </p:spTree>
    <p:extLst>
      <p:ext uri="{BB962C8B-B14F-4D97-AF65-F5344CB8AC3E}">
        <p14:creationId xmlns:p14="http://schemas.microsoft.com/office/powerpoint/2010/main" xmlns="" val="2839629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r>
              <a:rPr lang="nl-NL" sz="3000" b="0"/>
              <a:t> </a:t>
            </a:r>
          </a:p>
        </p:txBody>
      </p:sp>
      <p:sp>
        <p:nvSpPr>
          <p:cNvPr id="12291" name="Text Box 3"/>
          <p:cNvSpPr txBox="1">
            <a:spLocks noChangeArrowheads="1"/>
          </p:cNvSpPr>
          <p:nvPr/>
        </p:nvSpPr>
        <p:spPr bwMode="auto">
          <a:xfrm>
            <a:off x="1143000" y="1752600"/>
            <a:ext cx="1098550" cy="914400"/>
          </a:xfrm>
          <a:prstGeom prst="rect">
            <a:avLst/>
          </a:prstGeom>
          <a:noFill/>
          <a:ln w="9525">
            <a:noFill/>
            <a:miter lim="800000"/>
            <a:headEnd/>
            <a:tailEnd/>
          </a:ln>
        </p:spPr>
        <p:txBody>
          <a:bodyPr wrap="none">
            <a:spAutoFit/>
          </a:bodyPr>
          <a:lstStyle/>
          <a:p>
            <a:r>
              <a:rPr lang="en-GB" sz="3000" b="0" dirty="0"/>
              <a:t> </a:t>
            </a:r>
            <a:endParaRPr lang="en-GB" sz="2400" b="0" dirty="0">
              <a:latin typeface="Times New Roman" pitchFamily="18" charset="0"/>
            </a:endParaRPr>
          </a:p>
          <a:p>
            <a:r>
              <a:rPr lang="en-GB" sz="2400" b="0" dirty="0">
                <a:latin typeface="Times New Roman" pitchFamily="18" charset="0"/>
              </a:rPr>
              <a:t>	</a:t>
            </a:r>
            <a:endParaRPr lang="nl-NL" sz="2400" b="0" dirty="0">
              <a:latin typeface="Times New Roman" pitchFamily="18" charset="0"/>
            </a:endParaRPr>
          </a:p>
        </p:txBody>
      </p:sp>
      <p:sp>
        <p:nvSpPr>
          <p:cNvPr id="12292"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endParaRPr lang="de-DE" sz="3000" b="0"/>
          </a:p>
        </p:txBody>
      </p:sp>
      <p:graphicFrame>
        <p:nvGraphicFramePr>
          <p:cNvPr id="3" name="Object 2"/>
          <p:cNvGraphicFramePr>
            <a:graphicFrameLocks noChangeAspect="1"/>
          </p:cNvGraphicFramePr>
          <p:nvPr>
            <p:extLst>
              <p:ext uri="{D42A27DB-BD31-4B8C-83A1-F6EECF244321}">
                <p14:modId xmlns:p14="http://schemas.microsoft.com/office/powerpoint/2010/main" xmlns="" val="4294702140"/>
              </p:ext>
            </p:extLst>
          </p:nvPr>
        </p:nvGraphicFramePr>
        <p:xfrm>
          <a:off x="1431131" y="1158875"/>
          <a:ext cx="6367462" cy="901700"/>
        </p:xfrm>
        <a:graphic>
          <a:graphicData uri="http://schemas.openxmlformats.org/presentationml/2006/ole">
            <p:oleObj spid="_x0000_s76804" name="Document" r:id="rId3" imgW="6367930" imgH="901323" progId="Word.Document.12">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2886003741"/>
              </p:ext>
            </p:extLst>
          </p:nvPr>
        </p:nvGraphicFramePr>
        <p:xfrm>
          <a:off x="1270000" y="2209800"/>
          <a:ext cx="7345363" cy="1635125"/>
        </p:xfrm>
        <a:graphic>
          <a:graphicData uri="http://schemas.openxmlformats.org/presentationml/2006/ole">
            <p:oleObj spid="_x0000_s76805" name="Document" r:id="rId4" imgW="6367930" imgH="1422064" progId="Word.Document.12">
              <p:embed/>
            </p:oleObj>
          </a:graphicData>
        </a:graphic>
      </p:graphicFrame>
    </p:spTree>
    <p:extLst>
      <p:ext uri="{BB962C8B-B14F-4D97-AF65-F5344CB8AC3E}">
        <p14:creationId xmlns:p14="http://schemas.microsoft.com/office/powerpoint/2010/main" xmlns="" val="3540675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r>
              <a:rPr lang="nl-NL" sz="3000" b="0"/>
              <a:t> </a:t>
            </a:r>
          </a:p>
        </p:txBody>
      </p:sp>
      <p:sp>
        <p:nvSpPr>
          <p:cNvPr id="12291" name="Text Box 3"/>
          <p:cNvSpPr txBox="1">
            <a:spLocks noChangeArrowheads="1"/>
          </p:cNvSpPr>
          <p:nvPr/>
        </p:nvSpPr>
        <p:spPr bwMode="auto">
          <a:xfrm>
            <a:off x="1143000" y="1752600"/>
            <a:ext cx="1098550" cy="914400"/>
          </a:xfrm>
          <a:prstGeom prst="rect">
            <a:avLst/>
          </a:prstGeom>
          <a:noFill/>
          <a:ln w="9525">
            <a:noFill/>
            <a:miter lim="800000"/>
            <a:headEnd/>
            <a:tailEnd/>
          </a:ln>
        </p:spPr>
        <p:txBody>
          <a:bodyPr wrap="none">
            <a:spAutoFit/>
          </a:bodyPr>
          <a:lstStyle/>
          <a:p>
            <a:r>
              <a:rPr lang="en-GB" sz="3000" b="0" dirty="0"/>
              <a:t> </a:t>
            </a:r>
            <a:endParaRPr lang="en-GB" sz="2400" b="0" dirty="0">
              <a:latin typeface="Times New Roman" pitchFamily="18" charset="0"/>
            </a:endParaRPr>
          </a:p>
          <a:p>
            <a:r>
              <a:rPr lang="en-GB" sz="2400" b="0" dirty="0">
                <a:latin typeface="Times New Roman" pitchFamily="18" charset="0"/>
              </a:rPr>
              <a:t>	</a:t>
            </a:r>
            <a:endParaRPr lang="nl-NL" sz="2400" b="0" dirty="0">
              <a:latin typeface="Times New Roman" pitchFamily="18" charset="0"/>
            </a:endParaRPr>
          </a:p>
        </p:txBody>
      </p:sp>
      <p:sp>
        <p:nvSpPr>
          <p:cNvPr id="12292"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endParaRPr lang="de-DE" sz="3000" b="0"/>
          </a:p>
        </p:txBody>
      </p:sp>
      <p:graphicFrame>
        <p:nvGraphicFramePr>
          <p:cNvPr id="2" name="Object 1"/>
          <p:cNvGraphicFramePr>
            <a:graphicFrameLocks noChangeAspect="1"/>
          </p:cNvGraphicFramePr>
          <p:nvPr>
            <p:extLst>
              <p:ext uri="{D42A27DB-BD31-4B8C-83A1-F6EECF244321}">
                <p14:modId xmlns:p14="http://schemas.microsoft.com/office/powerpoint/2010/main" xmlns="" val="1562111534"/>
              </p:ext>
            </p:extLst>
          </p:nvPr>
        </p:nvGraphicFramePr>
        <p:xfrm>
          <a:off x="1355724" y="1870075"/>
          <a:ext cx="6711863" cy="1330325"/>
        </p:xfrm>
        <a:graphic>
          <a:graphicData uri="http://schemas.openxmlformats.org/presentationml/2006/ole">
            <p:oleObj spid="_x0000_s77827" name="Document" r:id="rId3" imgW="6367930" imgH="1261781" progId="Word.Document.12">
              <p:embed/>
            </p:oleObj>
          </a:graphicData>
        </a:graphic>
      </p:graphicFrame>
    </p:spTree>
    <p:extLst>
      <p:ext uri="{BB962C8B-B14F-4D97-AF65-F5344CB8AC3E}">
        <p14:creationId xmlns:p14="http://schemas.microsoft.com/office/powerpoint/2010/main" xmlns="" val="3661493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704486971"/>
              </p:ext>
            </p:extLst>
          </p:nvPr>
        </p:nvGraphicFramePr>
        <p:xfrm>
          <a:off x="1447800" y="1676400"/>
          <a:ext cx="6732118" cy="762000"/>
        </p:xfrm>
        <a:graphic>
          <a:graphicData uri="http://schemas.openxmlformats.org/presentationml/2006/ole">
            <p:oleObj spid="_x0000_s78851" name="Document" r:id="rId3" imgW="6367930" imgH="721274" progId="Word.Document.12">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1187450" y="549275"/>
            <a:ext cx="7443788" cy="457200"/>
          </a:xfrm>
          <a:prstGeom prst="rect">
            <a:avLst/>
          </a:prstGeom>
          <a:noFill/>
          <a:ln w="9525">
            <a:noFill/>
            <a:miter lim="800000"/>
            <a:headEnd/>
            <a:tailEnd/>
          </a:ln>
        </p:spPr>
        <p:txBody>
          <a:bodyPr wrap="none">
            <a:spAutoFit/>
          </a:bodyPr>
          <a:lstStyle/>
          <a:p>
            <a:pPr eaLnBrk="1" hangingPunct="1"/>
            <a:r>
              <a:rPr lang="nl-NL" sz="2400" b="0">
                <a:solidFill>
                  <a:schemeClr val="tx2"/>
                </a:solidFill>
                <a:latin typeface="Arial" charset="0"/>
              </a:rPr>
              <a:t>MEMBERS COMPLYING WITH COMPETITION LAW</a:t>
            </a:r>
          </a:p>
        </p:txBody>
      </p:sp>
      <p:sp>
        <p:nvSpPr>
          <p:cNvPr id="10243" name="Rectangle 4"/>
          <p:cNvSpPr>
            <a:spLocks noChangeArrowheads="1"/>
          </p:cNvSpPr>
          <p:nvPr/>
        </p:nvSpPr>
        <p:spPr bwMode="auto">
          <a:xfrm>
            <a:off x="900113" y="1341438"/>
            <a:ext cx="8208962" cy="4791075"/>
          </a:xfrm>
          <a:prstGeom prst="rect">
            <a:avLst/>
          </a:prstGeom>
          <a:noFill/>
          <a:ln w="9525">
            <a:noFill/>
            <a:miter lim="800000"/>
            <a:headEnd/>
            <a:tailEnd/>
          </a:ln>
        </p:spPr>
        <p:txBody>
          <a:bodyPr>
            <a:spAutoFit/>
          </a:bodyPr>
          <a:lstStyle/>
          <a:p>
            <a:pPr eaLnBrk="1" hangingPunct="1">
              <a:tabLst>
                <a:tab pos="360363" algn="l"/>
              </a:tabLst>
            </a:pPr>
            <a:r>
              <a:rPr lang="en-GB" b="0">
                <a:solidFill>
                  <a:schemeClr val="tx2"/>
                </a:solidFill>
                <a:latin typeface="Arial" charset="0"/>
              </a:rPr>
              <a:t>In order to protect the interests of individuals and member companies, while active within Afera (in the broadest sense), the Competition Law policy should always strictly be followed.</a:t>
            </a:r>
            <a:br>
              <a:rPr lang="en-GB" b="0">
                <a:solidFill>
                  <a:schemeClr val="tx2"/>
                </a:solidFill>
                <a:latin typeface="Arial" charset="0"/>
              </a:rPr>
            </a:br>
            <a:endParaRPr lang="en-GB" b="0">
              <a:solidFill>
                <a:schemeClr val="tx2"/>
              </a:solidFill>
              <a:latin typeface="Arial" charset="0"/>
            </a:endParaRPr>
          </a:p>
          <a:p>
            <a:pPr eaLnBrk="1" hangingPunct="1">
              <a:tabLst>
                <a:tab pos="360363" algn="l"/>
              </a:tabLst>
            </a:pPr>
            <a:r>
              <a:rPr lang="en-GB" b="0">
                <a:solidFill>
                  <a:schemeClr val="tx2"/>
                </a:solidFill>
                <a:latin typeface="Arial" charset="0"/>
              </a:rPr>
              <a:t>1)	</a:t>
            </a:r>
            <a:r>
              <a:rPr lang="en-GB" b="0">
                <a:latin typeface="Arial" charset="0"/>
              </a:rPr>
              <a:t>Do not agree on nor discuss prices, (including price increases and pricing</a:t>
            </a:r>
          </a:p>
          <a:p>
            <a:pPr eaLnBrk="1" hangingPunct="1">
              <a:tabLst>
                <a:tab pos="360363" algn="l"/>
              </a:tabLst>
            </a:pPr>
            <a:r>
              <a:rPr lang="en-GB" b="0">
                <a:latin typeface="Arial" charset="0"/>
              </a:rPr>
              <a:t>	methods), discounts, terms of sale, the refusal to deal with another 	company, or profit margins with any representative of any Afera member 	company;</a:t>
            </a:r>
          </a:p>
          <a:p>
            <a:pPr eaLnBrk="1" hangingPunct="1">
              <a:buFontTx/>
              <a:buAutoNum type="arabicParenR"/>
              <a:tabLst>
                <a:tab pos="360363" algn="l"/>
              </a:tabLst>
            </a:pPr>
            <a:endParaRPr lang="en-GB" b="0">
              <a:latin typeface="Arial" charset="0"/>
            </a:endParaRPr>
          </a:p>
          <a:p>
            <a:pPr eaLnBrk="1" hangingPunct="1">
              <a:tabLst>
                <a:tab pos="360363" algn="l"/>
              </a:tabLst>
            </a:pPr>
            <a:r>
              <a:rPr lang="en-GB" b="0">
                <a:latin typeface="Arial" charset="0"/>
              </a:rPr>
              <a:t>2</a:t>
            </a:r>
            <a:r>
              <a:rPr lang="nl-NL" b="0">
                <a:solidFill>
                  <a:schemeClr val="tx2"/>
                </a:solidFill>
                <a:latin typeface="Arial" charset="0"/>
              </a:rPr>
              <a:t>)	</a:t>
            </a:r>
            <a:r>
              <a:rPr lang="en-GB" b="0">
                <a:latin typeface="Arial" charset="0"/>
              </a:rPr>
              <a:t>Do not make announcements about your prices or those of</a:t>
            </a:r>
          </a:p>
          <a:p>
            <a:pPr eaLnBrk="1" hangingPunct="1">
              <a:tabLst>
                <a:tab pos="360363" algn="l"/>
              </a:tabLst>
            </a:pPr>
            <a:r>
              <a:rPr lang="en-GB" b="0">
                <a:latin typeface="Arial" charset="0"/>
              </a:rPr>
              <a:t>	competitors;</a:t>
            </a:r>
          </a:p>
          <a:p>
            <a:pPr eaLnBrk="1" hangingPunct="1">
              <a:tabLst>
                <a:tab pos="360363" algn="l"/>
              </a:tabLst>
            </a:pPr>
            <a:endParaRPr lang="en-GB" b="0">
              <a:latin typeface="Arial" charset="0"/>
            </a:endParaRPr>
          </a:p>
          <a:p>
            <a:pPr eaLnBrk="1" hangingPunct="1">
              <a:tabLst>
                <a:tab pos="360363" algn="l"/>
              </a:tabLst>
            </a:pPr>
            <a:r>
              <a:rPr lang="en-GB" b="0">
                <a:latin typeface="Arial" charset="0"/>
              </a:rPr>
              <a:t>3</a:t>
            </a:r>
            <a:r>
              <a:rPr lang="nl-NL" b="0">
                <a:solidFill>
                  <a:schemeClr val="tx2"/>
                </a:solidFill>
                <a:latin typeface="Arial" charset="0"/>
              </a:rPr>
              <a:t>)	</a:t>
            </a:r>
            <a:r>
              <a:rPr lang="en-GB" b="0">
                <a:latin typeface="Arial" charset="0"/>
              </a:rPr>
              <a:t>Do not talk about the plans of individual companies (yours or</a:t>
            </a:r>
          </a:p>
          <a:p>
            <a:pPr eaLnBrk="1" hangingPunct="1">
              <a:tabLst>
                <a:tab pos="360363" algn="l"/>
              </a:tabLst>
            </a:pPr>
            <a:r>
              <a:rPr lang="en-GB" b="0">
                <a:latin typeface="Arial" charset="0"/>
              </a:rPr>
              <a:t>	competitors’) regarding specific geographic or product markets or</a:t>
            </a:r>
          </a:p>
          <a:p>
            <a:pPr eaLnBrk="1" hangingPunct="1">
              <a:tabLst>
                <a:tab pos="360363" algn="l"/>
              </a:tabLst>
            </a:pPr>
            <a:r>
              <a:rPr lang="en-GB" b="0">
                <a:latin typeface="Arial" charset="0"/>
              </a:rPr>
              <a:t>	regarding particular customers;</a:t>
            </a:r>
          </a:p>
          <a:p>
            <a:pPr eaLnBrk="1" hangingPunct="1">
              <a:tabLst>
                <a:tab pos="360363" algn="l"/>
              </a:tabLst>
            </a:pPr>
            <a:endParaRPr lang="en-GB" b="0">
              <a:latin typeface="Arial" charset="0"/>
            </a:endParaRPr>
          </a:p>
          <a:p>
            <a:pPr eaLnBrk="1" hangingPunct="1">
              <a:tabLst>
                <a:tab pos="360363" algn="l"/>
              </a:tabLst>
            </a:pPr>
            <a:r>
              <a:rPr lang="en-GB" b="0">
                <a:latin typeface="Arial" charset="0"/>
              </a:rPr>
              <a:t>4) 	If in doubt consult the Associations’ staff or legal counsel</a:t>
            </a:r>
            <a:r>
              <a:rPr lang="en-GB" sz="2000" b="0">
                <a:latin typeface="Arial" charset="0"/>
              </a:rPr>
              <a:t>.</a:t>
            </a:r>
            <a:endParaRPr lang="nl-NL" sz="2000" b="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188503336"/>
              </p:ext>
            </p:extLst>
          </p:nvPr>
        </p:nvGraphicFramePr>
        <p:xfrm>
          <a:off x="1982788" y="19050"/>
          <a:ext cx="4899025" cy="6746875"/>
        </p:xfrm>
        <a:graphic>
          <a:graphicData uri="http://schemas.openxmlformats.org/presentationml/2006/ole">
            <p:oleObj spid="_x0000_s72710" name="Document" r:id="rId3" imgW="6367930" imgH="8773525" progId="Word.Document.12">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r>
              <a:rPr lang="nl-NL" sz="3000" b="0"/>
              <a:t> </a:t>
            </a:r>
          </a:p>
        </p:txBody>
      </p:sp>
      <p:sp>
        <p:nvSpPr>
          <p:cNvPr id="12292"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endParaRPr lang="de-DE" sz="3000" b="0"/>
          </a:p>
        </p:txBody>
      </p:sp>
      <p:graphicFrame>
        <p:nvGraphicFramePr>
          <p:cNvPr id="3" name="Object 2"/>
          <p:cNvGraphicFramePr>
            <a:graphicFrameLocks noChangeAspect="1"/>
          </p:cNvGraphicFramePr>
          <p:nvPr>
            <p:extLst>
              <p:ext uri="{D42A27DB-BD31-4B8C-83A1-F6EECF244321}">
                <p14:modId xmlns:p14="http://schemas.microsoft.com/office/powerpoint/2010/main" xmlns="" val="3626392019"/>
              </p:ext>
            </p:extLst>
          </p:nvPr>
        </p:nvGraphicFramePr>
        <p:xfrm>
          <a:off x="1308100" y="1967706"/>
          <a:ext cx="7071498" cy="1801813"/>
        </p:xfrm>
        <a:graphic>
          <a:graphicData uri="http://schemas.openxmlformats.org/presentationml/2006/ole">
            <p:oleObj spid="_x0000_s73732" name="Document" r:id="rId3" imgW="6367930" imgH="1622597" progId="Word.Document.12">
              <p:embed/>
            </p:oleObj>
          </a:graphicData>
        </a:graphic>
      </p:graphicFrame>
    </p:spTree>
    <p:extLst>
      <p:ext uri="{BB962C8B-B14F-4D97-AF65-F5344CB8AC3E}">
        <p14:creationId xmlns:p14="http://schemas.microsoft.com/office/powerpoint/2010/main" xmlns="" val="2050610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a:xfrm>
            <a:off x="685800" y="152400"/>
            <a:ext cx="7772400" cy="1143000"/>
          </a:xfrm>
        </p:spPr>
        <p:txBody>
          <a:bodyPr>
            <a:noAutofit/>
          </a:bodyPr>
          <a:lstStyle/>
          <a:p>
            <a:r>
              <a:rPr lang="de-DE" sz="3600" dirty="0" smtClean="0"/>
              <a:t>Educational Initiative</a:t>
            </a:r>
            <a:endParaRPr lang="en-GB" sz="3600" dirty="0"/>
          </a:p>
        </p:txBody>
      </p:sp>
      <p:sp>
        <p:nvSpPr>
          <p:cNvPr id="5" name="Inhaltsplatzhalter 4"/>
          <p:cNvSpPr>
            <a:spLocks noGrp="1"/>
          </p:cNvSpPr>
          <p:nvPr>
            <p:ph idx="1"/>
          </p:nvPr>
        </p:nvSpPr>
        <p:spPr>
          <a:xfrm>
            <a:off x="685800" y="1447800"/>
            <a:ext cx="7772400" cy="4114800"/>
          </a:xfrm>
        </p:spPr>
        <p:txBody>
          <a:bodyPr>
            <a:normAutofit fontScale="55000" lnSpcReduction="20000"/>
          </a:bodyPr>
          <a:lstStyle/>
          <a:p>
            <a:r>
              <a:rPr lang="en-GB" dirty="0"/>
              <a:t>On 24 October 2017 Uwe </a:t>
            </a:r>
            <a:r>
              <a:rPr lang="en-GB" dirty="0" err="1" smtClean="0"/>
              <a:t>Maurischat</a:t>
            </a:r>
            <a:r>
              <a:rPr lang="en-GB" dirty="0" smtClean="0"/>
              <a:t> </a:t>
            </a:r>
            <a:r>
              <a:rPr lang="en-GB" dirty="0"/>
              <a:t>and Evert </a:t>
            </a:r>
            <a:r>
              <a:rPr lang="en-GB" dirty="0" smtClean="0"/>
              <a:t>Smit </a:t>
            </a:r>
            <a:r>
              <a:rPr lang="en-GB" dirty="0"/>
              <a:t>met with Bryony Leonard, Sector manager at Pearson </a:t>
            </a:r>
            <a:r>
              <a:rPr lang="en-GB" dirty="0" smtClean="0"/>
              <a:t>BTEC London.</a:t>
            </a:r>
            <a:endParaRPr lang="en-GB" dirty="0"/>
          </a:p>
          <a:p>
            <a:r>
              <a:rPr lang="en-GB" dirty="0"/>
              <a:t>Bryony is responsible for the technical sectors, including automotive, laundry / textiles, white goods, and technology, level 2-3 students (vocational).</a:t>
            </a:r>
          </a:p>
          <a:p>
            <a:pPr marL="0" indent="0">
              <a:buNone/>
            </a:pPr>
            <a:r>
              <a:rPr lang="en-GB" dirty="0"/>
              <a:t> </a:t>
            </a:r>
          </a:p>
          <a:p>
            <a:r>
              <a:rPr lang="en-GB" dirty="0"/>
              <a:t>In the UK currently a new Educational System for this is designed, to be taught to the students after 2021. Employers are asked to co-design what should be on the curricula. The system must be ready for implementation in 2020 - hence we are just right on time. The students need to be taught e.g. Bonding Technologies all the way from the basics up. As it is recognised that bonding is way more than Welding (which is now the main item), tapes and general adhesive bonding are of high interest, and we should and can certainly play a role here.</a:t>
            </a:r>
          </a:p>
          <a:p>
            <a:endParaRPr lang="en-GB" dirty="0"/>
          </a:p>
          <a:p>
            <a:r>
              <a:rPr lang="en-GB" dirty="0"/>
              <a:t>This Friday October 27 there is a meeting at Bentley Motors where Pearson (Bryony) participates to kick of this new initiative, and she will take our input along. She expects this will meet positive rapport</a:t>
            </a:r>
            <a:r>
              <a:rPr lang="en-GB" dirty="0" smtClean="0"/>
              <a:t>.</a:t>
            </a:r>
            <a:endParaRPr lang="en-GB" dirty="0"/>
          </a:p>
        </p:txBody>
      </p:sp>
    </p:spTree>
    <p:extLst>
      <p:ext uri="{BB962C8B-B14F-4D97-AF65-F5344CB8AC3E}">
        <p14:creationId xmlns="" xmlns:p14="http://schemas.microsoft.com/office/powerpoint/2010/main" val="255739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a:xfrm>
            <a:off x="762000" y="0"/>
            <a:ext cx="7772400" cy="1143000"/>
          </a:xfrm>
        </p:spPr>
        <p:txBody>
          <a:bodyPr>
            <a:noAutofit/>
          </a:bodyPr>
          <a:lstStyle/>
          <a:p>
            <a:r>
              <a:rPr lang="de-DE" sz="3600" dirty="0" smtClean="0"/>
              <a:t>Educational Initiative</a:t>
            </a:r>
            <a:endParaRPr lang="en-GB" sz="3600" dirty="0"/>
          </a:p>
        </p:txBody>
      </p:sp>
      <p:sp>
        <p:nvSpPr>
          <p:cNvPr id="5" name="Inhaltsplatzhalter 4"/>
          <p:cNvSpPr>
            <a:spLocks noGrp="1"/>
          </p:cNvSpPr>
          <p:nvPr>
            <p:ph idx="1"/>
          </p:nvPr>
        </p:nvSpPr>
        <p:spPr>
          <a:xfrm>
            <a:off x="457200" y="914400"/>
            <a:ext cx="8229600" cy="5145436"/>
          </a:xfrm>
        </p:spPr>
        <p:txBody>
          <a:bodyPr>
            <a:noAutofit/>
          </a:bodyPr>
          <a:lstStyle/>
          <a:p>
            <a:pPr marL="0" indent="0">
              <a:buNone/>
            </a:pPr>
            <a:r>
              <a:rPr lang="en-GB" sz="1800" dirty="0" smtClean="0"/>
              <a:t>Future </a:t>
            </a:r>
            <a:r>
              <a:rPr lang="en-GB" sz="1800" dirty="0"/>
              <a:t>steps</a:t>
            </a:r>
            <a:r>
              <a:rPr lang="en-GB" sz="1800" dirty="0" smtClean="0"/>
              <a:t>:</a:t>
            </a:r>
            <a:endParaRPr lang="en-GB" sz="1800" dirty="0"/>
          </a:p>
          <a:p>
            <a:r>
              <a:rPr lang="en-GB" sz="1800" dirty="0" smtClean="0"/>
              <a:t>Pearson </a:t>
            </a:r>
            <a:r>
              <a:rPr lang="en-GB" sz="1800" dirty="0"/>
              <a:t>needs detail, both where this will be in the curriculum, and what content should be provided. This depends on the current status of knowledge in the country (mainly England, N. Ireland and Wales) Pearson will conduct a specific research on the status of knowledge around "joining technologies" of which adhesive bonding / tapes is a part, which should be ready around Xmas. The results will be shared with us. This is our base-line, we can deduct what we need to teach the teachers. Expectation is that the level of knowledge will be very low on tapes &amp; adhesives</a:t>
            </a:r>
            <a:r>
              <a:rPr lang="en-GB" sz="1800" dirty="0" smtClean="0"/>
              <a:t>.</a:t>
            </a:r>
            <a:r>
              <a:rPr lang="en-GB" sz="1800" dirty="0"/>
              <a:t> </a:t>
            </a:r>
          </a:p>
          <a:p>
            <a:r>
              <a:rPr lang="en-GB" sz="1800" dirty="0" smtClean="0"/>
              <a:t>Based </a:t>
            </a:r>
            <a:r>
              <a:rPr lang="en-GB" sz="1800" dirty="0"/>
              <a:t>on this outcome one - or several, depending of the scale which by then will be clear - face-to-face sessions, e.g. in the National Composite Centre in Bristol, will be set-up with us present. Plus teachers and students. Early 2Q18. Uwe and Evert have stated they can participate</a:t>
            </a:r>
            <a:r>
              <a:rPr lang="en-GB" sz="1800" dirty="0" smtClean="0"/>
              <a:t>.</a:t>
            </a:r>
            <a:r>
              <a:rPr lang="en-GB" sz="1800" dirty="0"/>
              <a:t> </a:t>
            </a:r>
          </a:p>
          <a:p>
            <a:r>
              <a:rPr lang="en-GB" sz="1800" dirty="0" smtClean="0"/>
              <a:t>Bryony </a:t>
            </a:r>
            <a:r>
              <a:rPr lang="en-GB" sz="1800" dirty="0"/>
              <a:t>is going to talk to local employers in our area (3M, Scapa, .)on this as well. She will make sure that this program is in close cooperation with Afera, so likely we will all do this together</a:t>
            </a:r>
            <a:r>
              <a:rPr lang="en-GB" sz="1800" dirty="0" smtClean="0"/>
              <a:t>.</a:t>
            </a:r>
            <a:r>
              <a:rPr lang="en-GB" sz="1800" dirty="0"/>
              <a:t> </a:t>
            </a:r>
          </a:p>
          <a:p>
            <a:r>
              <a:rPr lang="en-GB" sz="1800" dirty="0" smtClean="0"/>
              <a:t>We </a:t>
            </a:r>
            <a:r>
              <a:rPr lang="en-GB" sz="1800" dirty="0"/>
              <a:t>need to "sell" the benefits, but also the limitations, of our bonding technologies, very clearly. Uses &amp; applications, design choices. De- and re-commissioning elements (recycling, end-of-life scenarios where our technologies have sure benefits). And legislation / regulatory. We believe we are already very well set up nowadays to make a good start here</a:t>
            </a:r>
            <a:r>
              <a:rPr lang="en-GB" sz="1800" dirty="0" smtClean="0"/>
              <a:t>!</a:t>
            </a:r>
            <a:r>
              <a:rPr lang="en-GB" sz="1800" dirty="0"/>
              <a:t> </a:t>
            </a:r>
          </a:p>
        </p:txBody>
      </p:sp>
    </p:spTree>
    <p:extLst>
      <p:ext uri="{BB962C8B-B14F-4D97-AF65-F5344CB8AC3E}">
        <p14:creationId xmlns="" xmlns:p14="http://schemas.microsoft.com/office/powerpoint/2010/main" val="3501669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a:xfrm>
            <a:off x="685800" y="76200"/>
            <a:ext cx="7772400" cy="1143000"/>
          </a:xfrm>
        </p:spPr>
        <p:txBody>
          <a:bodyPr>
            <a:noAutofit/>
          </a:bodyPr>
          <a:lstStyle/>
          <a:p>
            <a:r>
              <a:rPr lang="de-DE" sz="3600" dirty="0" smtClean="0"/>
              <a:t>Educational Initiative</a:t>
            </a:r>
            <a:endParaRPr lang="en-GB" sz="3600" dirty="0"/>
          </a:p>
        </p:txBody>
      </p:sp>
      <p:sp>
        <p:nvSpPr>
          <p:cNvPr id="5" name="Inhaltsplatzhalter 4"/>
          <p:cNvSpPr>
            <a:spLocks noGrp="1"/>
          </p:cNvSpPr>
          <p:nvPr>
            <p:ph idx="1"/>
          </p:nvPr>
        </p:nvSpPr>
        <p:spPr>
          <a:xfrm>
            <a:off x="457200" y="1295400"/>
            <a:ext cx="8229600" cy="5145436"/>
          </a:xfrm>
        </p:spPr>
        <p:txBody>
          <a:bodyPr>
            <a:noAutofit/>
          </a:bodyPr>
          <a:lstStyle/>
          <a:p>
            <a:pPr marL="0" indent="0">
              <a:buNone/>
            </a:pPr>
            <a:r>
              <a:rPr lang="en-GB" sz="1800" dirty="0" smtClean="0"/>
              <a:t>Future </a:t>
            </a:r>
            <a:r>
              <a:rPr lang="en-GB" sz="1800" dirty="0"/>
              <a:t>steps</a:t>
            </a:r>
            <a:r>
              <a:rPr lang="en-GB" sz="1800" dirty="0" smtClean="0"/>
              <a:t>:</a:t>
            </a:r>
            <a:endParaRPr lang="en-GB" sz="1800" dirty="0"/>
          </a:p>
          <a:p>
            <a:r>
              <a:rPr lang="en-GB" sz="1800" dirty="0"/>
              <a:t>A</a:t>
            </a:r>
            <a:r>
              <a:rPr lang="en-GB" sz="1800" dirty="0" smtClean="0"/>
              <a:t> </a:t>
            </a:r>
            <a:r>
              <a:rPr lang="en-GB" sz="1800" dirty="0"/>
              <a:t>round of "teach the teacher" sessions should be set up after Easter 2018, so May till August 2018, that lays the basis of the material and content to be developed. Again both of us at least can participate. Pearson will organise it, invite schools. We will need to make content (Pearson will do, but we need to provide the </a:t>
            </a:r>
            <a:r>
              <a:rPr lang="en-GB" sz="1800" dirty="0" err="1"/>
              <a:t>basiscs</a:t>
            </a:r>
            <a:r>
              <a:rPr lang="en-GB" sz="1800" dirty="0"/>
              <a:t> info), and also materials for the lessons - actual bonding</a:t>
            </a:r>
            <a:r>
              <a:rPr lang="en-GB" sz="1800" dirty="0" smtClean="0"/>
              <a:t>.</a:t>
            </a:r>
            <a:r>
              <a:rPr lang="en-GB" sz="1800" dirty="0"/>
              <a:t> </a:t>
            </a:r>
          </a:p>
          <a:p>
            <a:r>
              <a:rPr lang="en-GB" sz="1800" dirty="0" smtClean="0"/>
              <a:t>The </a:t>
            </a:r>
            <a:r>
              <a:rPr lang="en-GB" sz="1800" dirty="0"/>
              <a:t>future will go to a different way of learning where students will be much more actively involved, all the way to "flipped learning" </a:t>
            </a:r>
            <a:endParaRPr lang="en-GB" sz="1800" dirty="0" smtClean="0"/>
          </a:p>
          <a:p>
            <a:endParaRPr lang="de-DE" sz="1800" dirty="0"/>
          </a:p>
          <a:p>
            <a:r>
              <a:rPr lang="de-DE" sz="1800" dirty="0" smtClean="0"/>
              <a:t>Update </a:t>
            </a:r>
            <a:r>
              <a:rPr lang="de-DE" sz="1800" dirty="0" err="1" smtClean="0"/>
              <a:t>January</a:t>
            </a:r>
            <a:r>
              <a:rPr lang="de-DE" sz="1800" dirty="0" smtClean="0"/>
              <a:t>: Pearson </a:t>
            </a:r>
            <a:r>
              <a:rPr lang="de-DE" sz="1800" dirty="0" err="1" smtClean="0"/>
              <a:t>had</a:t>
            </a:r>
            <a:r>
              <a:rPr lang="de-DE" sz="1800" dirty="0" smtClean="0"/>
              <a:t> </a:t>
            </a:r>
            <a:r>
              <a:rPr lang="de-DE" sz="1800" dirty="0" err="1" smtClean="0"/>
              <a:t>to</a:t>
            </a:r>
            <a:r>
              <a:rPr lang="de-DE" sz="1800" dirty="0" smtClean="0"/>
              <a:t> </a:t>
            </a:r>
            <a:r>
              <a:rPr lang="de-DE" sz="1800" dirty="0" err="1" smtClean="0"/>
              <a:t>postpone</a:t>
            </a:r>
            <a:r>
              <a:rPr lang="de-DE" sz="1800" dirty="0" smtClean="0"/>
              <a:t> </a:t>
            </a:r>
            <a:r>
              <a:rPr lang="de-DE" sz="1800" dirty="0" err="1" smtClean="0"/>
              <a:t>actions</a:t>
            </a:r>
            <a:r>
              <a:rPr lang="de-DE" sz="1800" dirty="0" smtClean="0"/>
              <a:t>, update </a:t>
            </a:r>
            <a:r>
              <a:rPr lang="de-DE" sz="1800" dirty="0" err="1" smtClean="0"/>
              <a:t>expected</a:t>
            </a:r>
            <a:r>
              <a:rPr lang="de-DE" sz="1800" dirty="0" smtClean="0"/>
              <a:t> </a:t>
            </a:r>
            <a:r>
              <a:rPr lang="de-DE" sz="1800" dirty="0" err="1" smtClean="0"/>
              <a:t>later</a:t>
            </a:r>
            <a:r>
              <a:rPr lang="de-DE" sz="1800" dirty="0" smtClean="0"/>
              <a:t> </a:t>
            </a:r>
            <a:r>
              <a:rPr lang="de-DE" sz="1800" dirty="0" err="1" smtClean="0"/>
              <a:t>this</a:t>
            </a:r>
            <a:r>
              <a:rPr lang="de-DE" sz="1800" dirty="0" smtClean="0"/>
              <a:t> </a:t>
            </a:r>
            <a:r>
              <a:rPr lang="de-DE" sz="1800" dirty="0" err="1" smtClean="0"/>
              <a:t>month</a:t>
            </a:r>
            <a:endParaRPr lang="de-DE" sz="1800" dirty="0" smtClean="0"/>
          </a:p>
          <a:p>
            <a:endParaRPr lang="de-DE" sz="1800" dirty="0"/>
          </a:p>
          <a:p>
            <a:r>
              <a:rPr lang="de-DE" sz="1800" dirty="0" err="1" smtClean="0"/>
              <a:t>Approached</a:t>
            </a:r>
            <a:r>
              <a:rPr lang="de-DE" sz="1800" dirty="0" smtClean="0"/>
              <a:t> </a:t>
            </a:r>
            <a:r>
              <a:rPr lang="de-DE" sz="1800" dirty="0" err="1" smtClean="0"/>
              <a:t>by</a:t>
            </a:r>
            <a:r>
              <a:rPr lang="de-DE" sz="1800" dirty="0" smtClean="0"/>
              <a:t> FINAT </a:t>
            </a:r>
            <a:r>
              <a:rPr lang="de-DE" sz="1800" dirty="0" err="1" smtClean="0"/>
              <a:t>for</a:t>
            </a:r>
            <a:r>
              <a:rPr lang="de-DE" sz="1800" dirty="0" smtClean="0"/>
              <a:t> </a:t>
            </a:r>
            <a:r>
              <a:rPr lang="de-DE" sz="1800" dirty="0" err="1" smtClean="0"/>
              <a:t>the</a:t>
            </a:r>
            <a:r>
              <a:rPr lang="de-DE" sz="1800" dirty="0" smtClean="0"/>
              <a:t> Initiative, </a:t>
            </a:r>
            <a:r>
              <a:rPr lang="de-DE" sz="1800" dirty="0" err="1" smtClean="0"/>
              <a:t>if</a:t>
            </a:r>
            <a:r>
              <a:rPr lang="de-DE" sz="1800" dirty="0" smtClean="0"/>
              <a:t> </a:t>
            </a:r>
            <a:r>
              <a:rPr lang="de-DE" sz="1800" dirty="0" err="1" smtClean="0"/>
              <a:t>they</a:t>
            </a:r>
            <a:r>
              <a:rPr lang="de-DE" sz="1800" dirty="0" smtClean="0"/>
              <a:t> </a:t>
            </a:r>
            <a:r>
              <a:rPr lang="de-DE" sz="1800" dirty="0" err="1" smtClean="0"/>
              <a:t>can</a:t>
            </a:r>
            <a:r>
              <a:rPr lang="de-DE" sz="1800" dirty="0" smtClean="0"/>
              <a:t> </a:t>
            </a:r>
            <a:r>
              <a:rPr lang="de-DE" sz="1800" dirty="0" err="1" smtClean="0"/>
              <a:t>either</a:t>
            </a:r>
            <a:r>
              <a:rPr lang="de-DE" sz="1800" dirty="0" smtClean="0"/>
              <a:t> </a:t>
            </a:r>
            <a:r>
              <a:rPr lang="de-DE" sz="1800" dirty="0" err="1" smtClean="0"/>
              <a:t>learn</a:t>
            </a:r>
            <a:r>
              <a:rPr lang="de-DE" sz="1800" dirty="0" smtClean="0"/>
              <a:t> </a:t>
            </a:r>
            <a:r>
              <a:rPr lang="de-DE" sz="1800" dirty="0" err="1" smtClean="0"/>
              <a:t>from</a:t>
            </a:r>
            <a:r>
              <a:rPr lang="de-DE" sz="1800" dirty="0" smtClean="0"/>
              <a:t> </a:t>
            </a:r>
            <a:r>
              <a:rPr lang="de-DE" sz="1800" dirty="0" err="1" smtClean="0"/>
              <a:t>us</a:t>
            </a:r>
            <a:r>
              <a:rPr lang="de-DE" sz="1800" dirty="0" smtClean="0"/>
              <a:t> </a:t>
            </a:r>
            <a:r>
              <a:rPr lang="de-DE" sz="1800" dirty="0" err="1" smtClean="0"/>
              <a:t>or</a:t>
            </a:r>
            <a:r>
              <a:rPr lang="de-DE" sz="1800" dirty="0" smtClean="0"/>
              <a:t> </a:t>
            </a:r>
            <a:r>
              <a:rPr lang="de-DE" sz="1800" dirty="0" err="1" smtClean="0"/>
              <a:t>cooperate</a:t>
            </a:r>
            <a:r>
              <a:rPr lang="de-DE" sz="1800" dirty="0" smtClean="0"/>
              <a:t>.</a:t>
            </a:r>
            <a:endParaRPr lang="en-GB" sz="1800" dirty="0"/>
          </a:p>
        </p:txBody>
      </p:sp>
    </p:spTree>
    <p:extLst>
      <p:ext uri="{BB962C8B-B14F-4D97-AF65-F5344CB8AC3E}">
        <p14:creationId xmlns="" xmlns:p14="http://schemas.microsoft.com/office/powerpoint/2010/main" val="262067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r>
              <a:rPr lang="nl-NL" sz="3000" b="0"/>
              <a:t> </a:t>
            </a:r>
          </a:p>
        </p:txBody>
      </p:sp>
      <p:sp>
        <p:nvSpPr>
          <p:cNvPr id="12292"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endParaRPr lang="de-DE" sz="3000" b="0"/>
          </a:p>
        </p:txBody>
      </p:sp>
      <p:graphicFrame>
        <p:nvGraphicFramePr>
          <p:cNvPr id="4" name="Object 3"/>
          <p:cNvGraphicFramePr>
            <a:graphicFrameLocks noChangeAspect="1"/>
          </p:cNvGraphicFramePr>
          <p:nvPr>
            <p:extLst>
              <p:ext uri="{D42A27DB-BD31-4B8C-83A1-F6EECF244321}">
                <p14:modId xmlns:p14="http://schemas.microsoft.com/office/powerpoint/2010/main" xmlns="" val="3722577909"/>
              </p:ext>
            </p:extLst>
          </p:nvPr>
        </p:nvGraphicFramePr>
        <p:xfrm>
          <a:off x="1317624" y="1676400"/>
          <a:ext cx="7177413" cy="1828800"/>
        </p:xfrm>
        <a:graphic>
          <a:graphicData uri="http://schemas.openxmlformats.org/presentationml/2006/ole">
            <p:oleObj spid="_x0000_s71690" name="Document" r:id="rId3" imgW="6367930" imgH="1622597" progId="Word.Document.12">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r>
              <a:rPr lang="nl-NL" sz="3000" b="0"/>
              <a:t> </a:t>
            </a:r>
          </a:p>
        </p:txBody>
      </p:sp>
      <p:sp>
        <p:nvSpPr>
          <p:cNvPr id="12292"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endParaRPr lang="de-DE" sz="3000" b="0"/>
          </a:p>
        </p:txBody>
      </p:sp>
      <p:graphicFrame>
        <p:nvGraphicFramePr>
          <p:cNvPr id="6" name="Object 5"/>
          <p:cNvGraphicFramePr>
            <a:graphicFrameLocks noChangeAspect="1"/>
          </p:cNvGraphicFramePr>
          <p:nvPr>
            <p:extLst>
              <p:ext uri="{D42A27DB-BD31-4B8C-83A1-F6EECF244321}">
                <p14:modId xmlns:p14="http://schemas.microsoft.com/office/powerpoint/2010/main" xmlns="" val="3282239139"/>
              </p:ext>
            </p:extLst>
          </p:nvPr>
        </p:nvGraphicFramePr>
        <p:xfrm>
          <a:off x="1066800" y="1624012"/>
          <a:ext cx="7056794" cy="1576387"/>
        </p:xfrm>
        <a:graphic>
          <a:graphicData uri="http://schemas.openxmlformats.org/presentationml/2006/ole">
            <p:oleObj spid="_x0000_s74755" name="Document" r:id="rId3" imgW="6367930" imgH="1422064" progId="Word.Document.12">
              <p:embed/>
            </p:oleObj>
          </a:graphicData>
        </a:graphic>
      </p:graphicFrame>
    </p:spTree>
    <p:extLst>
      <p:ext uri="{BB962C8B-B14F-4D97-AF65-F5344CB8AC3E}">
        <p14:creationId xmlns:p14="http://schemas.microsoft.com/office/powerpoint/2010/main" xmlns="" val="2730742692"/>
      </p:ext>
    </p:extLst>
  </p:cSld>
  <p:clrMapOvr>
    <a:masterClrMapping/>
  </p:clrMapOvr>
</p:sld>
</file>

<file path=ppt/theme/theme1.xml><?xml version="1.0" encoding="utf-8"?>
<a:theme xmlns:a="http://schemas.openxmlformats.org/drawingml/2006/main" name="Test RTE standaard presentatie">
  <a:themeElements>
    <a:clrScheme name="Test RTE standaard presentatie.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st RTE standaard presentatie.ppt">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est RTE standaard presentatie.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st RTE standaard presentatie.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st RTE standaard presentatie.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st RTE standaard presentatie.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st RTE standaard presentatie.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st RTE standaard presentatie.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st RTE standaard presentatie.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ndaardontwerp">
  <a:themeElements>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ardontwer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feraChartpage">
  <a:themeElements>
    <a:clrScheme name="aferaChart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feraChartpag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aferaChart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eraChart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eraChart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eraChart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eraChart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eraChart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eraChart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eraChart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eraChart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eraChart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eraChart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eraChart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Übersicht">
  <a:themeElements>
    <a:clrScheme name="3_Übersicht 1">
      <a:dk1>
        <a:srgbClr val="000000"/>
      </a:dk1>
      <a:lt1>
        <a:srgbClr val="FFFFFF"/>
      </a:lt1>
      <a:dk2>
        <a:srgbClr val="ABA5A0"/>
      </a:dk2>
      <a:lt2>
        <a:srgbClr val="C0BCB8"/>
      </a:lt2>
      <a:accent1>
        <a:srgbClr val="D6D3D0"/>
      </a:accent1>
      <a:accent2>
        <a:srgbClr val="991D85"/>
      </a:accent2>
      <a:accent3>
        <a:srgbClr val="FFFFFF"/>
      </a:accent3>
      <a:accent4>
        <a:srgbClr val="000000"/>
      </a:accent4>
      <a:accent5>
        <a:srgbClr val="E8E6E4"/>
      </a:accent5>
      <a:accent6>
        <a:srgbClr val="8A1978"/>
      </a:accent6>
      <a:hlink>
        <a:srgbClr val="968F88"/>
      </a:hlink>
      <a:folHlink>
        <a:srgbClr val="C277B6"/>
      </a:folHlink>
    </a:clrScheme>
    <a:fontScheme name="3_Übersicht">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3_Übersicht 1">
        <a:dk1>
          <a:srgbClr val="000000"/>
        </a:dk1>
        <a:lt1>
          <a:srgbClr val="FFFFFF"/>
        </a:lt1>
        <a:dk2>
          <a:srgbClr val="ABA5A0"/>
        </a:dk2>
        <a:lt2>
          <a:srgbClr val="C0BCB8"/>
        </a:lt2>
        <a:accent1>
          <a:srgbClr val="D6D3D0"/>
        </a:accent1>
        <a:accent2>
          <a:srgbClr val="991D85"/>
        </a:accent2>
        <a:accent3>
          <a:srgbClr val="FFFFFF"/>
        </a:accent3>
        <a:accent4>
          <a:srgbClr val="000000"/>
        </a:accent4>
        <a:accent5>
          <a:srgbClr val="E8E6E4"/>
        </a:accent5>
        <a:accent6>
          <a:srgbClr val="8A1978"/>
        </a:accent6>
        <a:hlink>
          <a:srgbClr val="968F88"/>
        </a:hlink>
        <a:folHlink>
          <a:srgbClr val="C277B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\\LJX\mkienjet\RTE\Test RTE standaard presentatie.ppt</Template>
  <TotalTime>25257</TotalTime>
  <Words>485</Words>
  <Application>Microsoft Office PowerPoint</Application>
  <PresentationFormat>On-screen Show (4:3)</PresentationFormat>
  <Paragraphs>93</Paragraphs>
  <Slides>14</Slides>
  <Notes>0</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14</vt:i4>
      </vt:variant>
    </vt:vector>
  </HeadingPairs>
  <TitlesOfParts>
    <vt:vector size="24" baseType="lpstr">
      <vt:lpstr>Test RTE standaard presentatie</vt:lpstr>
      <vt:lpstr>1_Standaardontwerp</vt:lpstr>
      <vt:lpstr>aferaChartpage</vt:lpstr>
      <vt:lpstr>3_Übersicht</vt:lpstr>
      <vt:lpstr>SM-template-20140529</vt:lpstr>
      <vt:lpstr>Response Summary</vt:lpstr>
      <vt:lpstr>Data slides</vt:lpstr>
      <vt:lpstr>Office Theme</vt:lpstr>
      <vt:lpstr>Image</vt:lpstr>
      <vt:lpstr>Document</vt:lpstr>
      <vt:lpstr>Slide 1</vt:lpstr>
      <vt:lpstr>Slide 2</vt:lpstr>
      <vt:lpstr>Slide 3</vt:lpstr>
      <vt:lpstr>Slide 4</vt:lpstr>
      <vt:lpstr>Educational Initiative</vt:lpstr>
      <vt:lpstr>Educational Initiative</vt:lpstr>
      <vt:lpstr>Educational Initiative</vt:lpstr>
      <vt:lpstr>Slide 8</vt:lpstr>
      <vt:lpstr>Slide 9</vt:lpstr>
      <vt:lpstr>Slide 10</vt:lpstr>
      <vt:lpstr>The Shape of Tape 2030 – Challenges and Solutions for the Global Tape Industry</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Geen diatitel</dc:title>
  <dc:creator>test</dc:creator>
  <cp:lastModifiedBy>Bathsheba</cp:lastModifiedBy>
  <cp:revision>1498</cp:revision>
  <cp:lastPrinted>2001-11-12T13:30:38Z</cp:lastPrinted>
  <dcterms:created xsi:type="dcterms:W3CDTF">2003-08-29T15:20:17Z</dcterms:created>
  <dcterms:modified xsi:type="dcterms:W3CDTF">2018-03-29T16:36:37Z</dcterms:modified>
</cp:coreProperties>
</file>